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1322" r:id="rId3"/>
    <p:sldId id="1310" r:id="rId4"/>
    <p:sldId id="1290" r:id="rId5"/>
    <p:sldId id="1323" r:id="rId6"/>
    <p:sldId id="1309" r:id="rId7"/>
    <p:sldId id="1334" r:id="rId8"/>
    <p:sldId id="1326" r:id="rId9"/>
    <p:sldId id="262" r:id="rId10"/>
    <p:sldId id="305" r:id="rId11"/>
    <p:sldId id="1325" r:id="rId12"/>
    <p:sldId id="1342" r:id="rId13"/>
    <p:sldId id="308" r:id="rId14"/>
    <p:sldId id="1346" r:id="rId15"/>
    <p:sldId id="291" r:id="rId16"/>
    <p:sldId id="1341" r:id="rId17"/>
    <p:sldId id="1343" r:id="rId18"/>
    <p:sldId id="1348" r:id="rId19"/>
    <p:sldId id="1344" r:id="rId20"/>
    <p:sldId id="1335" r:id="rId21"/>
    <p:sldId id="1356" r:id="rId22"/>
    <p:sldId id="1349" r:id="rId23"/>
    <p:sldId id="289" r:id="rId24"/>
    <p:sldId id="1350" r:id="rId25"/>
    <p:sldId id="1352" r:id="rId26"/>
    <p:sldId id="1355" r:id="rId27"/>
    <p:sldId id="1307" r:id="rId28"/>
    <p:sldId id="1314" r:id="rId29"/>
    <p:sldId id="1347" r:id="rId30"/>
    <p:sldId id="1330" r:id="rId31"/>
    <p:sldId id="300" r:id="rId32"/>
  </p:sldIdLst>
  <p:sldSz cx="18288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1pPr>
    <a:lvl2pPr marL="0" marR="0" indent="91421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2pPr>
    <a:lvl3pPr marL="0" marR="0" indent="182843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3pPr>
    <a:lvl4pPr marL="0" marR="0" indent="2742651"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4pPr>
    <a:lvl5pPr marL="0" marR="0" indent="365686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5pPr>
    <a:lvl6pPr marL="0" marR="0" indent="457108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6pPr>
    <a:lvl7pPr marL="0" marR="0" indent="548530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7pPr>
    <a:lvl8pPr marL="0" marR="0" indent="6399519"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8pPr>
    <a:lvl9pPr marL="0" marR="0" indent="731373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95"/>
    <a:srgbClr val="D08748"/>
    <a:srgbClr val="7DB590"/>
    <a:srgbClr val="5A9E70"/>
    <a:srgbClr val="274D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7F7F7F"/>
        </a:fontRef>
        <a:srgbClr val="7F7F7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a:font>
          <a:latin typeface="Libre Franklin"/>
          <a:ea typeface="Libre Franklin"/>
          <a:cs typeface="Libre Franklin"/>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Libre Franklin Medium"/>
          <a:ea typeface="Libre Franklin Medium"/>
          <a:cs typeface="Libre Franklin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Libre Franklin"/>
          <a:ea typeface="Libre Franklin"/>
          <a:cs typeface="Libre Franklin"/>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Libre Franklin Medium"/>
          <a:ea typeface="Libre Franklin Medium"/>
          <a:cs typeface="Libre Franklin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Libre Franklin Light"/>
          <a:ea typeface="Libre Franklin Light"/>
          <a:cs typeface="Libre Franklin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Libre Franklin Medium"/>
          <a:ea typeface="Libre Franklin Medium"/>
          <a:cs typeface="Libre Franklin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Libre Franklin Medium"/>
          <a:ea typeface="Libre Franklin Medium"/>
          <a:cs typeface="Libre Franklin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Libre Franklin Medium"/>
          <a:ea typeface="Libre Franklin Medium"/>
          <a:cs typeface="Libre Franklin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Libre Franklin"/>
          <a:ea typeface="Libre Franklin"/>
          <a:cs typeface="Libre Franklin"/>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Libre Franklin"/>
          <a:ea typeface="Libre Franklin"/>
          <a:cs typeface="Libre Franklin"/>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Libre Franklin"/>
          <a:ea typeface="Libre Franklin"/>
          <a:cs typeface="Libre Franklin"/>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Libre Franklin"/>
          <a:ea typeface="Libre Franklin"/>
          <a:cs typeface="Libre Franklin"/>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Libre Franklin"/>
          <a:ea typeface="Libre Franklin"/>
          <a:cs typeface="Libre Franklin"/>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Libre Franklin"/>
          <a:ea typeface="Libre Franklin"/>
          <a:cs typeface="Libre Frankli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Libre Franklin"/>
          <a:ea typeface="Libre Franklin"/>
          <a:cs typeface="Libre Frankli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Libre Franklin"/>
          <a:ea typeface="Libre Franklin"/>
          <a:cs typeface="Libre Frankli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Libre Franklin"/>
          <a:ea typeface="Libre Franklin"/>
          <a:cs typeface="Libre Franklin"/>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Libre Franklin"/>
          <a:ea typeface="Libre Franklin"/>
          <a:cs typeface="Libre Franklin"/>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Libre Franklin"/>
          <a:ea typeface="Libre Franklin"/>
          <a:cs typeface="Libre Franklin"/>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Libre Franklin"/>
          <a:ea typeface="Libre Franklin"/>
          <a:cs typeface="Libre Franklin"/>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Libre Franklin"/>
          <a:ea typeface="Libre Franklin"/>
          <a:cs typeface="Libre Frankli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Libre Franklin"/>
          <a:ea typeface="Libre Franklin"/>
          <a:cs typeface="Libre Frankli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Libre Franklin"/>
          <a:ea typeface="Libre Franklin"/>
          <a:cs typeface="Libre Franklin"/>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Libre Franklin"/>
          <a:ea typeface="Libre Franklin"/>
          <a:cs typeface="Libre Frankli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32" autoAdjust="0"/>
    <p:restoredTop sz="82374" autoAdjust="0"/>
  </p:normalViewPr>
  <p:slideViewPr>
    <p:cSldViewPr snapToGrid="0">
      <p:cViewPr varScale="1">
        <p:scale>
          <a:sx n="28" d="100"/>
          <a:sy n="28" d="100"/>
        </p:scale>
        <p:origin x="1168"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56717-9783-40CC-8F69-8A2C6BF6CD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DECC780-484C-4BB5-8EEA-3C5DBA2B0645}">
      <dgm:prSet phldrT="[Text]"/>
      <dgm:spPr>
        <a:solidFill>
          <a:srgbClr val="7DB590"/>
        </a:solidFill>
      </dgm:spPr>
      <dgm:t>
        <a:bodyPr/>
        <a:lstStyle/>
        <a:p>
          <a:r>
            <a:rPr lang="en-GB" b="1" dirty="0"/>
            <a:t>OUTCOMES</a:t>
          </a:r>
          <a:endParaRPr lang="en-US" b="1" dirty="0"/>
        </a:p>
      </dgm:t>
    </dgm:pt>
    <dgm:pt modelId="{4B3F9543-B58E-499F-B7BE-E7AE19B06FA0}" type="parTrans" cxnId="{52D56864-2E01-448F-B72E-5BFBA4A907A5}">
      <dgm:prSet/>
      <dgm:spPr/>
      <dgm:t>
        <a:bodyPr/>
        <a:lstStyle/>
        <a:p>
          <a:endParaRPr lang="en-US"/>
        </a:p>
      </dgm:t>
    </dgm:pt>
    <dgm:pt modelId="{28F037B9-381B-4B16-82D8-393B26717FCD}" type="sibTrans" cxnId="{52D56864-2E01-448F-B72E-5BFBA4A907A5}">
      <dgm:prSet/>
      <dgm:spPr/>
      <dgm:t>
        <a:bodyPr/>
        <a:lstStyle/>
        <a:p>
          <a:endParaRPr lang="en-US"/>
        </a:p>
      </dgm:t>
    </dgm:pt>
    <dgm:pt modelId="{CB650DDD-0540-4BE0-950A-BECDA6D3E9B1}">
      <dgm:prSet phldrT="[Text]"/>
      <dgm:spPr>
        <a:solidFill>
          <a:srgbClr val="5A9E70"/>
        </a:solidFill>
      </dgm:spPr>
      <dgm:t>
        <a:bodyPr/>
        <a:lstStyle/>
        <a:p>
          <a:r>
            <a:rPr lang="en-GB" dirty="0"/>
            <a:t>Provide an overview of VUCA and VUCA Prime</a:t>
          </a:r>
          <a:endParaRPr lang="en-US" dirty="0"/>
        </a:p>
      </dgm:t>
    </dgm:pt>
    <dgm:pt modelId="{F0212EE1-2611-414C-8556-8AEADEA60DFE}" type="parTrans" cxnId="{F2DD9D15-AC97-4170-962A-503FE7A25B89}">
      <dgm:prSet/>
      <dgm:spPr/>
      <dgm:t>
        <a:bodyPr/>
        <a:lstStyle/>
        <a:p>
          <a:endParaRPr lang="en-US"/>
        </a:p>
      </dgm:t>
    </dgm:pt>
    <dgm:pt modelId="{7D72528F-3DBB-4372-BE94-384A72897B13}" type="sibTrans" cxnId="{F2DD9D15-AC97-4170-962A-503FE7A25B89}">
      <dgm:prSet/>
      <dgm:spPr/>
      <dgm:t>
        <a:bodyPr/>
        <a:lstStyle/>
        <a:p>
          <a:endParaRPr lang="en-US"/>
        </a:p>
      </dgm:t>
    </dgm:pt>
    <dgm:pt modelId="{34CFAED0-5618-496C-B64E-83F23C346C27}">
      <dgm:prSet phldrT="[Text]"/>
      <dgm:spPr>
        <a:solidFill>
          <a:srgbClr val="5A9E70"/>
        </a:solidFill>
      </dgm:spPr>
      <dgm:t>
        <a:bodyPr/>
        <a:lstStyle/>
        <a:p>
          <a:r>
            <a:rPr lang="en-GB" dirty="0"/>
            <a:t>Clarify the Leadership Capabilities that support leading in uncertain times</a:t>
          </a:r>
          <a:endParaRPr lang="en-US" dirty="0"/>
        </a:p>
      </dgm:t>
    </dgm:pt>
    <dgm:pt modelId="{9C71C537-2E00-4B79-8AA0-3642BBC86585}" type="parTrans" cxnId="{C150B630-68DA-4730-B06C-89B16D52FFFA}">
      <dgm:prSet/>
      <dgm:spPr/>
      <dgm:t>
        <a:bodyPr/>
        <a:lstStyle/>
        <a:p>
          <a:endParaRPr lang="en-US"/>
        </a:p>
      </dgm:t>
    </dgm:pt>
    <dgm:pt modelId="{A8BC935F-BD29-4CB5-B49A-61B90AC6B60A}" type="sibTrans" cxnId="{C150B630-68DA-4730-B06C-89B16D52FFFA}">
      <dgm:prSet/>
      <dgm:spPr/>
      <dgm:t>
        <a:bodyPr/>
        <a:lstStyle/>
        <a:p>
          <a:endParaRPr lang="en-US"/>
        </a:p>
      </dgm:t>
    </dgm:pt>
    <dgm:pt modelId="{94F0A0CB-BA7F-4A0C-9A01-1D7E28850485}">
      <dgm:prSet phldrT="[Text]"/>
      <dgm:spPr>
        <a:solidFill>
          <a:srgbClr val="5A9E70"/>
        </a:solidFill>
      </dgm:spPr>
      <dgm:t>
        <a:bodyPr/>
        <a:lstStyle/>
        <a:p>
          <a:r>
            <a:rPr lang="en-GB" dirty="0"/>
            <a:t>Specify and Self-Assess yourselves against the Peak Performance Skills </a:t>
          </a:r>
          <a:endParaRPr lang="en-US" dirty="0"/>
        </a:p>
      </dgm:t>
    </dgm:pt>
    <dgm:pt modelId="{B1B150F4-AB12-4597-B041-A428453FB2FF}" type="parTrans" cxnId="{1E68ED34-DF2E-4D2A-BF9A-0C65AAE3DB5C}">
      <dgm:prSet/>
      <dgm:spPr/>
      <dgm:t>
        <a:bodyPr/>
        <a:lstStyle/>
        <a:p>
          <a:endParaRPr lang="en-US"/>
        </a:p>
      </dgm:t>
    </dgm:pt>
    <dgm:pt modelId="{4B46F576-C5B1-4973-988A-FF814F51C819}" type="sibTrans" cxnId="{1E68ED34-DF2E-4D2A-BF9A-0C65AAE3DB5C}">
      <dgm:prSet/>
      <dgm:spPr/>
      <dgm:t>
        <a:bodyPr/>
        <a:lstStyle/>
        <a:p>
          <a:endParaRPr lang="en-US"/>
        </a:p>
      </dgm:t>
    </dgm:pt>
    <dgm:pt modelId="{3EC44904-0647-4C36-8A55-93AC26ABCE17}">
      <dgm:prSet phldrT="[Text]"/>
      <dgm:spPr>
        <a:solidFill>
          <a:srgbClr val="5A9E70"/>
        </a:solidFill>
      </dgm:spPr>
      <dgm:t>
        <a:bodyPr/>
        <a:lstStyle/>
        <a:p>
          <a:r>
            <a:rPr lang="en-GB" dirty="0"/>
            <a:t>Consider your own next steps and actions</a:t>
          </a:r>
          <a:endParaRPr lang="en-US" dirty="0"/>
        </a:p>
      </dgm:t>
    </dgm:pt>
    <dgm:pt modelId="{C3A77A4B-625F-4542-A41E-D6BA45792113}" type="parTrans" cxnId="{D109B91C-4B54-442A-8687-10B52549107A}">
      <dgm:prSet/>
      <dgm:spPr/>
      <dgm:t>
        <a:bodyPr/>
        <a:lstStyle/>
        <a:p>
          <a:endParaRPr lang="en-US"/>
        </a:p>
      </dgm:t>
    </dgm:pt>
    <dgm:pt modelId="{92E5D637-427D-4657-AC1A-F42FBC7A0DC5}" type="sibTrans" cxnId="{D109B91C-4B54-442A-8687-10B52549107A}">
      <dgm:prSet/>
      <dgm:spPr/>
      <dgm:t>
        <a:bodyPr/>
        <a:lstStyle/>
        <a:p>
          <a:endParaRPr lang="en-US"/>
        </a:p>
      </dgm:t>
    </dgm:pt>
    <dgm:pt modelId="{42731743-6161-4029-B413-BD4A38B6E630}" type="pres">
      <dgm:prSet presAssocID="{79A56717-9783-40CC-8F69-8A2C6BF6CDBB}" presName="diagram" presStyleCnt="0">
        <dgm:presLayoutVars>
          <dgm:chMax val="1"/>
          <dgm:dir/>
          <dgm:animLvl val="ctr"/>
          <dgm:resizeHandles val="exact"/>
        </dgm:presLayoutVars>
      </dgm:prSet>
      <dgm:spPr/>
    </dgm:pt>
    <dgm:pt modelId="{32F22A77-7ABD-4596-A0D9-D63F087E7973}" type="pres">
      <dgm:prSet presAssocID="{79A56717-9783-40CC-8F69-8A2C6BF6CDBB}" presName="matrix" presStyleCnt="0"/>
      <dgm:spPr/>
    </dgm:pt>
    <dgm:pt modelId="{E4A68A21-8B30-4FB8-A6C4-D8A5463A23DF}" type="pres">
      <dgm:prSet presAssocID="{79A56717-9783-40CC-8F69-8A2C6BF6CDBB}" presName="tile1" presStyleLbl="node1" presStyleIdx="0" presStyleCnt="4"/>
      <dgm:spPr/>
    </dgm:pt>
    <dgm:pt modelId="{7683AC07-9436-4085-8F9B-D22535F285E9}" type="pres">
      <dgm:prSet presAssocID="{79A56717-9783-40CC-8F69-8A2C6BF6CDBB}" presName="tile1text" presStyleLbl="node1" presStyleIdx="0" presStyleCnt="4">
        <dgm:presLayoutVars>
          <dgm:chMax val="0"/>
          <dgm:chPref val="0"/>
          <dgm:bulletEnabled val="1"/>
        </dgm:presLayoutVars>
      </dgm:prSet>
      <dgm:spPr/>
    </dgm:pt>
    <dgm:pt modelId="{3E5AFDAF-5A94-47C5-B201-2DFA01C2E2E6}" type="pres">
      <dgm:prSet presAssocID="{79A56717-9783-40CC-8F69-8A2C6BF6CDBB}" presName="tile2" presStyleLbl="node1" presStyleIdx="1" presStyleCnt="4"/>
      <dgm:spPr/>
    </dgm:pt>
    <dgm:pt modelId="{6C8732C0-DF25-4A86-9BC8-6BB4D554AE73}" type="pres">
      <dgm:prSet presAssocID="{79A56717-9783-40CC-8F69-8A2C6BF6CDBB}" presName="tile2text" presStyleLbl="node1" presStyleIdx="1" presStyleCnt="4">
        <dgm:presLayoutVars>
          <dgm:chMax val="0"/>
          <dgm:chPref val="0"/>
          <dgm:bulletEnabled val="1"/>
        </dgm:presLayoutVars>
      </dgm:prSet>
      <dgm:spPr/>
    </dgm:pt>
    <dgm:pt modelId="{FD1AFD6B-03BB-495C-95AB-CCFE6F37659A}" type="pres">
      <dgm:prSet presAssocID="{79A56717-9783-40CC-8F69-8A2C6BF6CDBB}" presName="tile3" presStyleLbl="node1" presStyleIdx="2" presStyleCnt="4"/>
      <dgm:spPr/>
    </dgm:pt>
    <dgm:pt modelId="{4C7F4134-43AE-42FD-8137-A401F34A42DD}" type="pres">
      <dgm:prSet presAssocID="{79A56717-9783-40CC-8F69-8A2C6BF6CDBB}" presName="tile3text" presStyleLbl="node1" presStyleIdx="2" presStyleCnt="4">
        <dgm:presLayoutVars>
          <dgm:chMax val="0"/>
          <dgm:chPref val="0"/>
          <dgm:bulletEnabled val="1"/>
        </dgm:presLayoutVars>
      </dgm:prSet>
      <dgm:spPr/>
    </dgm:pt>
    <dgm:pt modelId="{1FA6BC87-CD22-4027-8BE3-DFD4A613AFB0}" type="pres">
      <dgm:prSet presAssocID="{79A56717-9783-40CC-8F69-8A2C6BF6CDBB}" presName="tile4" presStyleLbl="node1" presStyleIdx="3" presStyleCnt="4"/>
      <dgm:spPr/>
    </dgm:pt>
    <dgm:pt modelId="{C4AD87CC-4599-4807-9B07-279C22977F91}" type="pres">
      <dgm:prSet presAssocID="{79A56717-9783-40CC-8F69-8A2C6BF6CDBB}" presName="tile4text" presStyleLbl="node1" presStyleIdx="3" presStyleCnt="4">
        <dgm:presLayoutVars>
          <dgm:chMax val="0"/>
          <dgm:chPref val="0"/>
          <dgm:bulletEnabled val="1"/>
        </dgm:presLayoutVars>
      </dgm:prSet>
      <dgm:spPr/>
    </dgm:pt>
    <dgm:pt modelId="{36694003-4CEF-4850-9C9A-E77E16E06752}" type="pres">
      <dgm:prSet presAssocID="{79A56717-9783-40CC-8F69-8A2C6BF6CDBB}" presName="centerTile" presStyleLbl="fgShp" presStyleIdx="0" presStyleCnt="1">
        <dgm:presLayoutVars>
          <dgm:chMax val="0"/>
          <dgm:chPref val="0"/>
        </dgm:presLayoutVars>
      </dgm:prSet>
      <dgm:spPr/>
    </dgm:pt>
  </dgm:ptLst>
  <dgm:cxnLst>
    <dgm:cxn modelId="{2BE03C00-F24F-48FA-80F5-6DFE0422C996}" type="presOf" srcId="{94F0A0CB-BA7F-4A0C-9A01-1D7E28850485}" destId="{4C7F4134-43AE-42FD-8137-A401F34A42DD}" srcOrd="1" destOrd="0" presId="urn:microsoft.com/office/officeart/2005/8/layout/matrix1"/>
    <dgm:cxn modelId="{74DD3B03-7110-46A0-B792-9489876C682D}" type="presOf" srcId="{79A56717-9783-40CC-8F69-8A2C6BF6CDBB}" destId="{42731743-6161-4029-B413-BD4A38B6E630}" srcOrd="0" destOrd="0" presId="urn:microsoft.com/office/officeart/2005/8/layout/matrix1"/>
    <dgm:cxn modelId="{F2DD9D15-AC97-4170-962A-503FE7A25B89}" srcId="{7DECC780-484C-4BB5-8EEA-3C5DBA2B0645}" destId="{CB650DDD-0540-4BE0-950A-BECDA6D3E9B1}" srcOrd="0" destOrd="0" parTransId="{F0212EE1-2611-414C-8556-8AEADEA60DFE}" sibTransId="{7D72528F-3DBB-4372-BE94-384A72897B13}"/>
    <dgm:cxn modelId="{D109B91C-4B54-442A-8687-10B52549107A}" srcId="{7DECC780-484C-4BB5-8EEA-3C5DBA2B0645}" destId="{3EC44904-0647-4C36-8A55-93AC26ABCE17}" srcOrd="3" destOrd="0" parTransId="{C3A77A4B-625F-4542-A41E-D6BA45792113}" sibTransId="{92E5D637-427D-4657-AC1A-F42FBC7A0DC5}"/>
    <dgm:cxn modelId="{C150B630-68DA-4730-B06C-89B16D52FFFA}" srcId="{7DECC780-484C-4BB5-8EEA-3C5DBA2B0645}" destId="{34CFAED0-5618-496C-B64E-83F23C346C27}" srcOrd="1" destOrd="0" parTransId="{9C71C537-2E00-4B79-8AA0-3642BBC86585}" sibTransId="{A8BC935F-BD29-4CB5-B49A-61B90AC6B60A}"/>
    <dgm:cxn modelId="{1E68ED34-DF2E-4D2A-BF9A-0C65AAE3DB5C}" srcId="{7DECC780-484C-4BB5-8EEA-3C5DBA2B0645}" destId="{94F0A0CB-BA7F-4A0C-9A01-1D7E28850485}" srcOrd="2" destOrd="0" parTransId="{B1B150F4-AB12-4597-B041-A428453FB2FF}" sibTransId="{4B46F576-C5B1-4973-988A-FF814F51C819}"/>
    <dgm:cxn modelId="{B17F7C38-5B69-441B-A13A-AFB5D4B09E4F}" type="presOf" srcId="{7DECC780-484C-4BB5-8EEA-3C5DBA2B0645}" destId="{36694003-4CEF-4850-9C9A-E77E16E06752}" srcOrd="0" destOrd="0" presId="urn:microsoft.com/office/officeart/2005/8/layout/matrix1"/>
    <dgm:cxn modelId="{52D56864-2E01-448F-B72E-5BFBA4A907A5}" srcId="{79A56717-9783-40CC-8F69-8A2C6BF6CDBB}" destId="{7DECC780-484C-4BB5-8EEA-3C5DBA2B0645}" srcOrd="0" destOrd="0" parTransId="{4B3F9543-B58E-499F-B7BE-E7AE19B06FA0}" sibTransId="{28F037B9-381B-4B16-82D8-393B26717FCD}"/>
    <dgm:cxn modelId="{834D5149-D7F5-4B46-8F15-67039534F697}" type="presOf" srcId="{CB650DDD-0540-4BE0-950A-BECDA6D3E9B1}" destId="{E4A68A21-8B30-4FB8-A6C4-D8A5463A23DF}" srcOrd="0" destOrd="0" presId="urn:microsoft.com/office/officeart/2005/8/layout/matrix1"/>
    <dgm:cxn modelId="{64FA916C-197B-433C-BFFB-3AAF4AF99862}" type="presOf" srcId="{3EC44904-0647-4C36-8A55-93AC26ABCE17}" destId="{1FA6BC87-CD22-4027-8BE3-DFD4A613AFB0}" srcOrd="0" destOrd="0" presId="urn:microsoft.com/office/officeart/2005/8/layout/matrix1"/>
    <dgm:cxn modelId="{C0E5D775-A287-445F-8E1A-CE25215CF35E}" type="presOf" srcId="{94F0A0CB-BA7F-4A0C-9A01-1D7E28850485}" destId="{FD1AFD6B-03BB-495C-95AB-CCFE6F37659A}" srcOrd="0" destOrd="0" presId="urn:microsoft.com/office/officeart/2005/8/layout/matrix1"/>
    <dgm:cxn modelId="{2E824A7D-C36E-457B-8F4D-CFE190569591}" type="presOf" srcId="{CB650DDD-0540-4BE0-950A-BECDA6D3E9B1}" destId="{7683AC07-9436-4085-8F9B-D22535F285E9}" srcOrd="1" destOrd="0" presId="urn:microsoft.com/office/officeart/2005/8/layout/matrix1"/>
    <dgm:cxn modelId="{C874A5AF-94DD-4EA2-AEAB-9A0324CD3A33}" type="presOf" srcId="{34CFAED0-5618-496C-B64E-83F23C346C27}" destId="{6C8732C0-DF25-4A86-9BC8-6BB4D554AE73}" srcOrd="1" destOrd="0" presId="urn:microsoft.com/office/officeart/2005/8/layout/matrix1"/>
    <dgm:cxn modelId="{6F1D9FB9-C6F2-4AB7-8BBA-02DEE2081918}" type="presOf" srcId="{3EC44904-0647-4C36-8A55-93AC26ABCE17}" destId="{C4AD87CC-4599-4807-9B07-279C22977F91}" srcOrd="1" destOrd="0" presId="urn:microsoft.com/office/officeart/2005/8/layout/matrix1"/>
    <dgm:cxn modelId="{957E50BE-799B-495F-BA93-0F3AFD4A6A99}" type="presOf" srcId="{34CFAED0-5618-496C-B64E-83F23C346C27}" destId="{3E5AFDAF-5A94-47C5-B201-2DFA01C2E2E6}" srcOrd="0" destOrd="0" presId="urn:microsoft.com/office/officeart/2005/8/layout/matrix1"/>
    <dgm:cxn modelId="{41FF68AD-AB5B-455F-9B73-29F0575F436C}" type="presParOf" srcId="{42731743-6161-4029-B413-BD4A38B6E630}" destId="{32F22A77-7ABD-4596-A0D9-D63F087E7973}" srcOrd="0" destOrd="0" presId="urn:microsoft.com/office/officeart/2005/8/layout/matrix1"/>
    <dgm:cxn modelId="{152A13CD-CD6B-449B-8E07-AAA98E8B8209}" type="presParOf" srcId="{32F22A77-7ABD-4596-A0D9-D63F087E7973}" destId="{E4A68A21-8B30-4FB8-A6C4-D8A5463A23DF}" srcOrd="0" destOrd="0" presId="urn:microsoft.com/office/officeart/2005/8/layout/matrix1"/>
    <dgm:cxn modelId="{A7A21993-2292-42F4-A6BB-85ABF3CD9118}" type="presParOf" srcId="{32F22A77-7ABD-4596-A0D9-D63F087E7973}" destId="{7683AC07-9436-4085-8F9B-D22535F285E9}" srcOrd="1" destOrd="0" presId="urn:microsoft.com/office/officeart/2005/8/layout/matrix1"/>
    <dgm:cxn modelId="{5E0E40FA-2FFF-4045-9542-CC3B65952BE4}" type="presParOf" srcId="{32F22A77-7ABD-4596-A0D9-D63F087E7973}" destId="{3E5AFDAF-5A94-47C5-B201-2DFA01C2E2E6}" srcOrd="2" destOrd="0" presId="urn:microsoft.com/office/officeart/2005/8/layout/matrix1"/>
    <dgm:cxn modelId="{BEF5FD2C-4790-4081-85FB-75DD07B09493}" type="presParOf" srcId="{32F22A77-7ABD-4596-A0D9-D63F087E7973}" destId="{6C8732C0-DF25-4A86-9BC8-6BB4D554AE73}" srcOrd="3" destOrd="0" presId="urn:microsoft.com/office/officeart/2005/8/layout/matrix1"/>
    <dgm:cxn modelId="{C6D60247-C271-4197-8051-F9E096501EF5}" type="presParOf" srcId="{32F22A77-7ABD-4596-A0D9-D63F087E7973}" destId="{FD1AFD6B-03BB-495C-95AB-CCFE6F37659A}" srcOrd="4" destOrd="0" presId="urn:microsoft.com/office/officeart/2005/8/layout/matrix1"/>
    <dgm:cxn modelId="{7D2F04A0-CAC2-4491-9897-4D5AAC734161}" type="presParOf" srcId="{32F22A77-7ABD-4596-A0D9-D63F087E7973}" destId="{4C7F4134-43AE-42FD-8137-A401F34A42DD}" srcOrd="5" destOrd="0" presId="urn:microsoft.com/office/officeart/2005/8/layout/matrix1"/>
    <dgm:cxn modelId="{F79715AE-C438-43DA-9F60-0343C26B84F7}" type="presParOf" srcId="{32F22A77-7ABD-4596-A0D9-D63F087E7973}" destId="{1FA6BC87-CD22-4027-8BE3-DFD4A613AFB0}" srcOrd="6" destOrd="0" presId="urn:microsoft.com/office/officeart/2005/8/layout/matrix1"/>
    <dgm:cxn modelId="{751E7157-6060-4E31-B418-C316CBC9A6BD}" type="presParOf" srcId="{32F22A77-7ABD-4596-A0D9-D63F087E7973}" destId="{C4AD87CC-4599-4807-9B07-279C22977F91}" srcOrd="7" destOrd="0" presId="urn:microsoft.com/office/officeart/2005/8/layout/matrix1"/>
    <dgm:cxn modelId="{2F2D4361-180F-45F7-BA38-BC61FFDA759F}" type="presParOf" srcId="{42731743-6161-4029-B413-BD4A38B6E630}" destId="{36694003-4CEF-4850-9C9A-E77E16E0675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56717-9783-40CC-8F69-8A2C6BF6CD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DECC780-484C-4BB5-8EEA-3C5DBA2B0645}">
      <dgm:prSet phldrT="[Text]"/>
      <dgm:spPr>
        <a:solidFill>
          <a:srgbClr val="7DB590"/>
        </a:solidFill>
      </dgm:spPr>
      <dgm:t>
        <a:bodyPr/>
        <a:lstStyle/>
        <a:p>
          <a:r>
            <a:rPr lang="en-GB" b="1" dirty="0">
              <a:solidFill>
                <a:srgbClr val="005D95"/>
              </a:solidFill>
            </a:rPr>
            <a:t>Which represents you?</a:t>
          </a:r>
          <a:endParaRPr lang="en-US" b="1" dirty="0">
            <a:solidFill>
              <a:srgbClr val="005D95"/>
            </a:solidFill>
          </a:endParaRPr>
        </a:p>
      </dgm:t>
    </dgm:pt>
    <dgm:pt modelId="{4B3F9543-B58E-499F-B7BE-E7AE19B06FA0}" type="parTrans" cxnId="{52D56864-2E01-448F-B72E-5BFBA4A907A5}">
      <dgm:prSet/>
      <dgm:spPr/>
      <dgm:t>
        <a:bodyPr/>
        <a:lstStyle/>
        <a:p>
          <a:endParaRPr lang="en-US"/>
        </a:p>
      </dgm:t>
    </dgm:pt>
    <dgm:pt modelId="{28F037B9-381B-4B16-82D8-393B26717FCD}" type="sibTrans" cxnId="{52D56864-2E01-448F-B72E-5BFBA4A907A5}">
      <dgm:prSet/>
      <dgm:spPr/>
      <dgm:t>
        <a:bodyPr/>
        <a:lstStyle/>
        <a:p>
          <a:endParaRPr lang="en-US"/>
        </a:p>
      </dgm:t>
    </dgm:pt>
    <dgm:pt modelId="{CB650DDD-0540-4BE0-950A-BECDA6D3E9B1}">
      <dgm:prSet phldrT="[Text]"/>
      <dgm:spPr>
        <a:solidFill>
          <a:srgbClr val="5A9E70"/>
        </a:solidFill>
      </dgm:spPr>
      <dgm:t>
        <a:bodyPr/>
        <a:lstStyle/>
        <a:p>
          <a:r>
            <a:rPr lang="en-GB" dirty="0"/>
            <a:t>I’ve never heard of VUCA and am eager to learn more.</a:t>
          </a:r>
          <a:endParaRPr lang="en-US" dirty="0"/>
        </a:p>
      </dgm:t>
    </dgm:pt>
    <dgm:pt modelId="{F0212EE1-2611-414C-8556-8AEADEA60DFE}" type="parTrans" cxnId="{F2DD9D15-AC97-4170-962A-503FE7A25B89}">
      <dgm:prSet/>
      <dgm:spPr/>
      <dgm:t>
        <a:bodyPr/>
        <a:lstStyle/>
        <a:p>
          <a:endParaRPr lang="en-US"/>
        </a:p>
      </dgm:t>
    </dgm:pt>
    <dgm:pt modelId="{7D72528F-3DBB-4372-BE94-384A72897B13}" type="sibTrans" cxnId="{F2DD9D15-AC97-4170-962A-503FE7A25B89}">
      <dgm:prSet/>
      <dgm:spPr/>
      <dgm:t>
        <a:bodyPr/>
        <a:lstStyle/>
        <a:p>
          <a:endParaRPr lang="en-US"/>
        </a:p>
      </dgm:t>
    </dgm:pt>
    <dgm:pt modelId="{34CFAED0-5618-496C-B64E-83F23C346C27}">
      <dgm:prSet phldrT="[Text]"/>
      <dgm:spPr>
        <a:solidFill>
          <a:srgbClr val="5A9E70"/>
        </a:solidFill>
      </dgm:spPr>
      <dgm:t>
        <a:bodyPr/>
        <a:lstStyle/>
        <a:p>
          <a:r>
            <a:rPr lang="en-GB" dirty="0"/>
            <a:t>I’ve heard of VUCA and have some basic understanding and think I might be using some of the relevant skills and capabilities.</a:t>
          </a:r>
          <a:endParaRPr lang="en-US" dirty="0"/>
        </a:p>
      </dgm:t>
    </dgm:pt>
    <dgm:pt modelId="{9C71C537-2E00-4B79-8AA0-3642BBC86585}" type="parTrans" cxnId="{C150B630-68DA-4730-B06C-89B16D52FFFA}">
      <dgm:prSet/>
      <dgm:spPr/>
      <dgm:t>
        <a:bodyPr/>
        <a:lstStyle/>
        <a:p>
          <a:endParaRPr lang="en-US"/>
        </a:p>
      </dgm:t>
    </dgm:pt>
    <dgm:pt modelId="{A8BC935F-BD29-4CB5-B49A-61B90AC6B60A}" type="sibTrans" cxnId="{C150B630-68DA-4730-B06C-89B16D52FFFA}">
      <dgm:prSet/>
      <dgm:spPr/>
      <dgm:t>
        <a:bodyPr/>
        <a:lstStyle/>
        <a:p>
          <a:endParaRPr lang="en-US"/>
        </a:p>
      </dgm:t>
    </dgm:pt>
    <dgm:pt modelId="{94F0A0CB-BA7F-4A0C-9A01-1D7E28850485}">
      <dgm:prSet phldrT="[Text]"/>
      <dgm:spPr>
        <a:solidFill>
          <a:srgbClr val="5A9E70"/>
        </a:solidFill>
      </dgm:spPr>
      <dgm:t>
        <a:bodyPr/>
        <a:lstStyle/>
        <a:p>
          <a:r>
            <a:rPr lang="en-GB" dirty="0"/>
            <a:t>I’m fed up with hearing about VUCA! Isn’t it just Common Sense – we’re in a crazy world.</a:t>
          </a:r>
          <a:endParaRPr lang="en-US" dirty="0"/>
        </a:p>
      </dgm:t>
    </dgm:pt>
    <dgm:pt modelId="{B1B150F4-AB12-4597-B041-A428453FB2FF}" type="parTrans" cxnId="{1E68ED34-DF2E-4D2A-BF9A-0C65AAE3DB5C}">
      <dgm:prSet/>
      <dgm:spPr/>
      <dgm:t>
        <a:bodyPr/>
        <a:lstStyle/>
        <a:p>
          <a:endParaRPr lang="en-US"/>
        </a:p>
      </dgm:t>
    </dgm:pt>
    <dgm:pt modelId="{4B46F576-C5B1-4973-988A-FF814F51C819}" type="sibTrans" cxnId="{1E68ED34-DF2E-4D2A-BF9A-0C65AAE3DB5C}">
      <dgm:prSet/>
      <dgm:spPr/>
      <dgm:t>
        <a:bodyPr/>
        <a:lstStyle/>
        <a:p>
          <a:endParaRPr lang="en-US"/>
        </a:p>
      </dgm:t>
    </dgm:pt>
    <dgm:pt modelId="{3EC44904-0647-4C36-8A55-93AC26ABCE17}">
      <dgm:prSet phldrT="[Text]"/>
      <dgm:spPr>
        <a:solidFill>
          <a:srgbClr val="5A9E70"/>
        </a:solidFill>
      </dgm:spPr>
      <dgm:t>
        <a:bodyPr/>
        <a:lstStyle/>
        <a:p>
          <a:r>
            <a:rPr lang="en-GB" dirty="0"/>
            <a:t>What’s the fuss all about, it’s the same as it’s always been.</a:t>
          </a:r>
          <a:endParaRPr lang="en-US" dirty="0"/>
        </a:p>
      </dgm:t>
    </dgm:pt>
    <dgm:pt modelId="{C3A77A4B-625F-4542-A41E-D6BA45792113}" type="parTrans" cxnId="{D109B91C-4B54-442A-8687-10B52549107A}">
      <dgm:prSet/>
      <dgm:spPr/>
      <dgm:t>
        <a:bodyPr/>
        <a:lstStyle/>
        <a:p>
          <a:endParaRPr lang="en-US"/>
        </a:p>
      </dgm:t>
    </dgm:pt>
    <dgm:pt modelId="{92E5D637-427D-4657-AC1A-F42FBC7A0DC5}" type="sibTrans" cxnId="{D109B91C-4B54-442A-8687-10B52549107A}">
      <dgm:prSet/>
      <dgm:spPr/>
      <dgm:t>
        <a:bodyPr/>
        <a:lstStyle/>
        <a:p>
          <a:endParaRPr lang="en-US"/>
        </a:p>
      </dgm:t>
    </dgm:pt>
    <dgm:pt modelId="{42731743-6161-4029-B413-BD4A38B6E630}" type="pres">
      <dgm:prSet presAssocID="{79A56717-9783-40CC-8F69-8A2C6BF6CDBB}" presName="diagram" presStyleCnt="0">
        <dgm:presLayoutVars>
          <dgm:chMax val="1"/>
          <dgm:dir/>
          <dgm:animLvl val="ctr"/>
          <dgm:resizeHandles val="exact"/>
        </dgm:presLayoutVars>
      </dgm:prSet>
      <dgm:spPr/>
    </dgm:pt>
    <dgm:pt modelId="{32F22A77-7ABD-4596-A0D9-D63F087E7973}" type="pres">
      <dgm:prSet presAssocID="{79A56717-9783-40CC-8F69-8A2C6BF6CDBB}" presName="matrix" presStyleCnt="0"/>
      <dgm:spPr/>
    </dgm:pt>
    <dgm:pt modelId="{E4A68A21-8B30-4FB8-A6C4-D8A5463A23DF}" type="pres">
      <dgm:prSet presAssocID="{79A56717-9783-40CC-8F69-8A2C6BF6CDBB}" presName="tile1" presStyleLbl="node1" presStyleIdx="0" presStyleCnt="4"/>
      <dgm:spPr/>
    </dgm:pt>
    <dgm:pt modelId="{7683AC07-9436-4085-8F9B-D22535F285E9}" type="pres">
      <dgm:prSet presAssocID="{79A56717-9783-40CC-8F69-8A2C6BF6CDBB}" presName="tile1text" presStyleLbl="node1" presStyleIdx="0" presStyleCnt="4">
        <dgm:presLayoutVars>
          <dgm:chMax val="0"/>
          <dgm:chPref val="0"/>
          <dgm:bulletEnabled val="1"/>
        </dgm:presLayoutVars>
      </dgm:prSet>
      <dgm:spPr/>
    </dgm:pt>
    <dgm:pt modelId="{3E5AFDAF-5A94-47C5-B201-2DFA01C2E2E6}" type="pres">
      <dgm:prSet presAssocID="{79A56717-9783-40CC-8F69-8A2C6BF6CDBB}" presName="tile2" presStyleLbl="node1" presStyleIdx="1" presStyleCnt="4"/>
      <dgm:spPr/>
    </dgm:pt>
    <dgm:pt modelId="{6C8732C0-DF25-4A86-9BC8-6BB4D554AE73}" type="pres">
      <dgm:prSet presAssocID="{79A56717-9783-40CC-8F69-8A2C6BF6CDBB}" presName="tile2text" presStyleLbl="node1" presStyleIdx="1" presStyleCnt="4">
        <dgm:presLayoutVars>
          <dgm:chMax val="0"/>
          <dgm:chPref val="0"/>
          <dgm:bulletEnabled val="1"/>
        </dgm:presLayoutVars>
      </dgm:prSet>
      <dgm:spPr/>
    </dgm:pt>
    <dgm:pt modelId="{FD1AFD6B-03BB-495C-95AB-CCFE6F37659A}" type="pres">
      <dgm:prSet presAssocID="{79A56717-9783-40CC-8F69-8A2C6BF6CDBB}" presName="tile3" presStyleLbl="node1" presStyleIdx="2" presStyleCnt="4"/>
      <dgm:spPr/>
    </dgm:pt>
    <dgm:pt modelId="{4C7F4134-43AE-42FD-8137-A401F34A42DD}" type="pres">
      <dgm:prSet presAssocID="{79A56717-9783-40CC-8F69-8A2C6BF6CDBB}" presName="tile3text" presStyleLbl="node1" presStyleIdx="2" presStyleCnt="4">
        <dgm:presLayoutVars>
          <dgm:chMax val="0"/>
          <dgm:chPref val="0"/>
          <dgm:bulletEnabled val="1"/>
        </dgm:presLayoutVars>
      </dgm:prSet>
      <dgm:spPr/>
    </dgm:pt>
    <dgm:pt modelId="{1FA6BC87-CD22-4027-8BE3-DFD4A613AFB0}" type="pres">
      <dgm:prSet presAssocID="{79A56717-9783-40CC-8F69-8A2C6BF6CDBB}" presName="tile4" presStyleLbl="node1" presStyleIdx="3" presStyleCnt="4"/>
      <dgm:spPr/>
    </dgm:pt>
    <dgm:pt modelId="{C4AD87CC-4599-4807-9B07-279C22977F91}" type="pres">
      <dgm:prSet presAssocID="{79A56717-9783-40CC-8F69-8A2C6BF6CDBB}" presName="tile4text" presStyleLbl="node1" presStyleIdx="3" presStyleCnt="4">
        <dgm:presLayoutVars>
          <dgm:chMax val="0"/>
          <dgm:chPref val="0"/>
          <dgm:bulletEnabled val="1"/>
        </dgm:presLayoutVars>
      </dgm:prSet>
      <dgm:spPr/>
    </dgm:pt>
    <dgm:pt modelId="{36694003-4CEF-4850-9C9A-E77E16E06752}" type="pres">
      <dgm:prSet presAssocID="{79A56717-9783-40CC-8F69-8A2C6BF6CDBB}" presName="centerTile" presStyleLbl="fgShp" presStyleIdx="0" presStyleCnt="1">
        <dgm:presLayoutVars>
          <dgm:chMax val="0"/>
          <dgm:chPref val="0"/>
        </dgm:presLayoutVars>
      </dgm:prSet>
      <dgm:spPr/>
    </dgm:pt>
  </dgm:ptLst>
  <dgm:cxnLst>
    <dgm:cxn modelId="{2BE03C00-F24F-48FA-80F5-6DFE0422C996}" type="presOf" srcId="{94F0A0CB-BA7F-4A0C-9A01-1D7E28850485}" destId="{4C7F4134-43AE-42FD-8137-A401F34A42DD}" srcOrd="1" destOrd="0" presId="urn:microsoft.com/office/officeart/2005/8/layout/matrix1"/>
    <dgm:cxn modelId="{74DD3B03-7110-46A0-B792-9489876C682D}" type="presOf" srcId="{79A56717-9783-40CC-8F69-8A2C6BF6CDBB}" destId="{42731743-6161-4029-B413-BD4A38B6E630}" srcOrd="0" destOrd="0" presId="urn:microsoft.com/office/officeart/2005/8/layout/matrix1"/>
    <dgm:cxn modelId="{F2DD9D15-AC97-4170-962A-503FE7A25B89}" srcId="{7DECC780-484C-4BB5-8EEA-3C5DBA2B0645}" destId="{CB650DDD-0540-4BE0-950A-BECDA6D3E9B1}" srcOrd="0" destOrd="0" parTransId="{F0212EE1-2611-414C-8556-8AEADEA60DFE}" sibTransId="{7D72528F-3DBB-4372-BE94-384A72897B13}"/>
    <dgm:cxn modelId="{D109B91C-4B54-442A-8687-10B52549107A}" srcId="{7DECC780-484C-4BB5-8EEA-3C5DBA2B0645}" destId="{3EC44904-0647-4C36-8A55-93AC26ABCE17}" srcOrd="3" destOrd="0" parTransId="{C3A77A4B-625F-4542-A41E-D6BA45792113}" sibTransId="{92E5D637-427D-4657-AC1A-F42FBC7A0DC5}"/>
    <dgm:cxn modelId="{C150B630-68DA-4730-B06C-89B16D52FFFA}" srcId="{7DECC780-484C-4BB5-8EEA-3C5DBA2B0645}" destId="{34CFAED0-5618-496C-B64E-83F23C346C27}" srcOrd="1" destOrd="0" parTransId="{9C71C537-2E00-4B79-8AA0-3642BBC86585}" sibTransId="{A8BC935F-BD29-4CB5-B49A-61B90AC6B60A}"/>
    <dgm:cxn modelId="{1E68ED34-DF2E-4D2A-BF9A-0C65AAE3DB5C}" srcId="{7DECC780-484C-4BB5-8EEA-3C5DBA2B0645}" destId="{94F0A0CB-BA7F-4A0C-9A01-1D7E28850485}" srcOrd="2" destOrd="0" parTransId="{B1B150F4-AB12-4597-B041-A428453FB2FF}" sibTransId="{4B46F576-C5B1-4973-988A-FF814F51C819}"/>
    <dgm:cxn modelId="{B17F7C38-5B69-441B-A13A-AFB5D4B09E4F}" type="presOf" srcId="{7DECC780-484C-4BB5-8EEA-3C5DBA2B0645}" destId="{36694003-4CEF-4850-9C9A-E77E16E06752}" srcOrd="0" destOrd="0" presId="urn:microsoft.com/office/officeart/2005/8/layout/matrix1"/>
    <dgm:cxn modelId="{52D56864-2E01-448F-B72E-5BFBA4A907A5}" srcId="{79A56717-9783-40CC-8F69-8A2C6BF6CDBB}" destId="{7DECC780-484C-4BB5-8EEA-3C5DBA2B0645}" srcOrd="0" destOrd="0" parTransId="{4B3F9543-B58E-499F-B7BE-E7AE19B06FA0}" sibTransId="{28F037B9-381B-4B16-82D8-393B26717FCD}"/>
    <dgm:cxn modelId="{834D5149-D7F5-4B46-8F15-67039534F697}" type="presOf" srcId="{CB650DDD-0540-4BE0-950A-BECDA6D3E9B1}" destId="{E4A68A21-8B30-4FB8-A6C4-D8A5463A23DF}" srcOrd="0" destOrd="0" presId="urn:microsoft.com/office/officeart/2005/8/layout/matrix1"/>
    <dgm:cxn modelId="{64FA916C-197B-433C-BFFB-3AAF4AF99862}" type="presOf" srcId="{3EC44904-0647-4C36-8A55-93AC26ABCE17}" destId="{1FA6BC87-CD22-4027-8BE3-DFD4A613AFB0}" srcOrd="0" destOrd="0" presId="urn:microsoft.com/office/officeart/2005/8/layout/matrix1"/>
    <dgm:cxn modelId="{C0E5D775-A287-445F-8E1A-CE25215CF35E}" type="presOf" srcId="{94F0A0CB-BA7F-4A0C-9A01-1D7E28850485}" destId="{FD1AFD6B-03BB-495C-95AB-CCFE6F37659A}" srcOrd="0" destOrd="0" presId="urn:microsoft.com/office/officeart/2005/8/layout/matrix1"/>
    <dgm:cxn modelId="{2E824A7D-C36E-457B-8F4D-CFE190569591}" type="presOf" srcId="{CB650DDD-0540-4BE0-950A-BECDA6D3E9B1}" destId="{7683AC07-9436-4085-8F9B-D22535F285E9}" srcOrd="1" destOrd="0" presId="urn:microsoft.com/office/officeart/2005/8/layout/matrix1"/>
    <dgm:cxn modelId="{C874A5AF-94DD-4EA2-AEAB-9A0324CD3A33}" type="presOf" srcId="{34CFAED0-5618-496C-B64E-83F23C346C27}" destId="{6C8732C0-DF25-4A86-9BC8-6BB4D554AE73}" srcOrd="1" destOrd="0" presId="urn:microsoft.com/office/officeart/2005/8/layout/matrix1"/>
    <dgm:cxn modelId="{6F1D9FB9-C6F2-4AB7-8BBA-02DEE2081918}" type="presOf" srcId="{3EC44904-0647-4C36-8A55-93AC26ABCE17}" destId="{C4AD87CC-4599-4807-9B07-279C22977F91}" srcOrd="1" destOrd="0" presId="urn:microsoft.com/office/officeart/2005/8/layout/matrix1"/>
    <dgm:cxn modelId="{957E50BE-799B-495F-BA93-0F3AFD4A6A99}" type="presOf" srcId="{34CFAED0-5618-496C-B64E-83F23C346C27}" destId="{3E5AFDAF-5A94-47C5-B201-2DFA01C2E2E6}" srcOrd="0" destOrd="0" presId="urn:microsoft.com/office/officeart/2005/8/layout/matrix1"/>
    <dgm:cxn modelId="{41FF68AD-AB5B-455F-9B73-29F0575F436C}" type="presParOf" srcId="{42731743-6161-4029-B413-BD4A38B6E630}" destId="{32F22A77-7ABD-4596-A0D9-D63F087E7973}" srcOrd="0" destOrd="0" presId="urn:microsoft.com/office/officeart/2005/8/layout/matrix1"/>
    <dgm:cxn modelId="{152A13CD-CD6B-449B-8E07-AAA98E8B8209}" type="presParOf" srcId="{32F22A77-7ABD-4596-A0D9-D63F087E7973}" destId="{E4A68A21-8B30-4FB8-A6C4-D8A5463A23DF}" srcOrd="0" destOrd="0" presId="urn:microsoft.com/office/officeart/2005/8/layout/matrix1"/>
    <dgm:cxn modelId="{A7A21993-2292-42F4-A6BB-85ABF3CD9118}" type="presParOf" srcId="{32F22A77-7ABD-4596-A0D9-D63F087E7973}" destId="{7683AC07-9436-4085-8F9B-D22535F285E9}" srcOrd="1" destOrd="0" presId="urn:microsoft.com/office/officeart/2005/8/layout/matrix1"/>
    <dgm:cxn modelId="{5E0E40FA-2FFF-4045-9542-CC3B65952BE4}" type="presParOf" srcId="{32F22A77-7ABD-4596-A0D9-D63F087E7973}" destId="{3E5AFDAF-5A94-47C5-B201-2DFA01C2E2E6}" srcOrd="2" destOrd="0" presId="urn:microsoft.com/office/officeart/2005/8/layout/matrix1"/>
    <dgm:cxn modelId="{BEF5FD2C-4790-4081-85FB-75DD07B09493}" type="presParOf" srcId="{32F22A77-7ABD-4596-A0D9-D63F087E7973}" destId="{6C8732C0-DF25-4A86-9BC8-6BB4D554AE73}" srcOrd="3" destOrd="0" presId="urn:microsoft.com/office/officeart/2005/8/layout/matrix1"/>
    <dgm:cxn modelId="{C6D60247-C271-4197-8051-F9E096501EF5}" type="presParOf" srcId="{32F22A77-7ABD-4596-A0D9-D63F087E7973}" destId="{FD1AFD6B-03BB-495C-95AB-CCFE6F37659A}" srcOrd="4" destOrd="0" presId="urn:microsoft.com/office/officeart/2005/8/layout/matrix1"/>
    <dgm:cxn modelId="{7D2F04A0-CAC2-4491-9897-4D5AAC734161}" type="presParOf" srcId="{32F22A77-7ABD-4596-A0D9-D63F087E7973}" destId="{4C7F4134-43AE-42FD-8137-A401F34A42DD}" srcOrd="5" destOrd="0" presId="urn:microsoft.com/office/officeart/2005/8/layout/matrix1"/>
    <dgm:cxn modelId="{F79715AE-C438-43DA-9F60-0343C26B84F7}" type="presParOf" srcId="{32F22A77-7ABD-4596-A0D9-D63F087E7973}" destId="{1FA6BC87-CD22-4027-8BE3-DFD4A613AFB0}" srcOrd="6" destOrd="0" presId="urn:microsoft.com/office/officeart/2005/8/layout/matrix1"/>
    <dgm:cxn modelId="{751E7157-6060-4E31-B418-C316CBC9A6BD}" type="presParOf" srcId="{32F22A77-7ABD-4596-A0D9-D63F087E7973}" destId="{C4AD87CC-4599-4807-9B07-279C22977F91}" srcOrd="7" destOrd="0" presId="urn:microsoft.com/office/officeart/2005/8/layout/matrix1"/>
    <dgm:cxn modelId="{2F2D4361-180F-45F7-BA38-BC61FFDA759F}" type="presParOf" srcId="{42731743-6161-4029-B413-BD4A38B6E630}" destId="{36694003-4CEF-4850-9C9A-E77E16E0675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25A65-1E41-4D10-9F86-EF9C73B3547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BDED815C-9723-4076-B3BD-26DBFA773977}">
      <dgm:prSet phldrT="[Text]" custT="1"/>
      <dgm:spPr>
        <a:xfrm>
          <a:off x="2469874" y="1630384"/>
          <a:ext cx="2117035" cy="1086922"/>
        </a:xfrm>
        <a:prstGeom prst="roundRect">
          <a:avLst/>
        </a:prstGeom>
        <a:solidFill>
          <a:srgbClr val="94C600">
            <a:tint val="600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sz="3600" dirty="0">
              <a:solidFill>
                <a:sysClr val="windowText" lastClr="000000">
                  <a:hueOff val="0"/>
                  <a:satOff val="0"/>
                  <a:lumOff val="0"/>
                  <a:alphaOff val="0"/>
                </a:sysClr>
              </a:solidFill>
              <a:latin typeface="+mn-lt"/>
              <a:ea typeface="+mn-ea"/>
              <a:cs typeface="+mn-cs"/>
            </a:rPr>
            <a:t>(Resilient) Leadership Capabilities</a:t>
          </a:r>
        </a:p>
      </dgm:t>
    </dgm:pt>
    <dgm:pt modelId="{03A273A9-C31C-41C8-8AE7-985377BF8EAA}" type="parTrans" cxnId="{C9A2C7DD-0B86-4772-8E2D-9C6A27DB0D03}">
      <dgm:prSet/>
      <dgm:spPr/>
      <dgm:t>
        <a:bodyPr/>
        <a:lstStyle/>
        <a:p>
          <a:endParaRPr lang="en-GB"/>
        </a:p>
      </dgm:t>
    </dgm:pt>
    <dgm:pt modelId="{50F174DF-6D2E-4397-A5B4-C4277A88A463}" type="sibTrans" cxnId="{C9A2C7DD-0B86-4772-8E2D-9C6A27DB0D03}">
      <dgm:prSet/>
      <dgm:spPr/>
      <dgm:t>
        <a:bodyPr/>
        <a:lstStyle/>
        <a:p>
          <a:endParaRPr lang="en-GB"/>
        </a:p>
      </dgm:t>
    </dgm:pt>
    <dgm:pt modelId="{014BA8EF-65CA-4332-AF5D-416094D11365}">
      <dgm:prSet phldrT="[Text]" custT="1"/>
      <dgm:spPr>
        <a:xfrm rot="16200000">
          <a:off x="677273" y="-677273"/>
          <a:ext cx="2173845" cy="3528392"/>
        </a:xfrm>
        <a:prstGeom prst="round1Rect">
          <a:avLst/>
        </a:prstGeom>
        <a:solidFill>
          <a:srgbClr val="5A9E70"/>
        </a:solidFill>
        <a:ln w="15875" cap="flat" cmpd="sng" algn="ctr">
          <a:solidFill>
            <a:sysClr val="window" lastClr="FFFFFF">
              <a:hueOff val="0"/>
              <a:satOff val="0"/>
              <a:lumOff val="0"/>
              <a:alphaOff val="0"/>
            </a:sysClr>
          </a:solidFill>
          <a:prstDash val="solid"/>
        </a:ln>
        <a:effectLst/>
      </dgm:spPr>
      <dgm:t>
        <a:bodyPr/>
        <a:lstStyle/>
        <a:p>
          <a:pPr>
            <a:buNone/>
          </a:pPr>
          <a:r>
            <a:rPr lang="en-GB" sz="4000" b="1" dirty="0">
              <a:solidFill>
                <a:sysClr val="windowText" lastClr="000000"/>
              </a:solidFill>
              <a:latin typeface="+mn-lt"/>
              <a:ea typeface="+mn-ea"/>
              <a:cs typeface="+mn-cs"/>
            </a:rPr>
            <a:t>Situational Awareness</a:t>
          </a:r>
        </a:p>
        <a:p>
          <a:pPr>
            <a:buNone/>
          </a:pPr>
          <a:r>
            <a:rPr lang="en-GB" sz="2800" dirty="0">
              <a:solidFill>
                <a:sysClr val="windowText" lastClr="000000"/>
              </a:solidFill>
              <a:latin typeface="+mn-lt"/>
              <a:ea typeface="+mn-ea"/>
              <a:cs typeface="+mn-cs"/>
            </a:rPr>
            <a:t>Perceiving </a:t>
          </a:r>
          <a:r>
            <a:rPr lang="en-GB" sz="2800" i="1" dirty="0">
              <a:solidFill>
                <a:sysClr val="windowText" lastClr="000000"/>
              </a:solidFill>
              <a:latin typeface="+mn-lt"/>
              <a:ea typeface="+mn-ea"/>
              <a:cs typeface="+mn-cs"/>
            </a:rPr>
            <a:t>salient elements </a:t>
          </a:r>
          <a:r>
            <a:rPr lang="en-GB" sz="2800" dirty="0">
              <a:solidFill>
                <a:sysClr val="windowText" lastClr="000000"/>
              </a:solidFill>
              <a:latin typeface="+mn-lt"/>
              <a:ea typeface="+mn-ea"/>
              <a:cs typeface="+mn-cs"/>
            </a:rPr>
            <a:t>of a rapidly changing environment in order to </a:t>
          </a:r>
          <a:r>
            <a:rPr lang="en-GB" sz="2800" i="1" dirty="0">
              <a:solidFill>
                <a:sysClr val="windowText" lastClr="000000"/>
              </a:solidFill>
              <a:latin typeface="+mn-lt"/>
              <a:ea typeface="+mn-ea"/>
              <a:cs typeface="+mn-cs"/>
            </a:rPr>
            <a:t>anticipate, understand </a:t>
          </a:r>
          <a:r>
            <a:rPr lang="en-GB" sz="2800" dirty="0">
              <a:solidFill>
                <a:sysClr val="windowText" lastClr="000000"/>
              </a:solidFill>
              <a:latin typeface="+mn-lt"/>
              <a:ea typeface="+mn-ea"/>
              <a:cs typeface="+mn-cs"/>
            </a:rPr>
            <a:t>and </a:t>
          </a:r>
          <a:r>
            <a:rPr lang="en-GB" sz="2800" i="1" dirty="0">
              <a:solidFill>
                <a:sysClr val="windowText" lastClr="000000"/>
              </a:solidFill>
              <a:latin typeface="+mn-lt"/>
              <a:ea typeface="+mn-ea"/>
              <a:cs typeface="+mn-cs"/>
            </a:rPr>
            <a:t>act </a:t>
          </a:r>
          <a:r>
            <a:rPr lang="en-GB" sz="2800" dirty="0">
              <a:solidFill>
                <a:sysClr val="windowText" lastClr="000000"/>
              </a:solidFill>
              <a:latin typeface="+mn-lt"/>
              <a:ea typeface="+mn-ea"/>
              <a:cs typeface="+mn-cs"/>
            </a:rPr>
            <a:t>on future events.</a:t>
          </a:r>
        </a:p>
      </dgm:t>
    </dgm:pt>
    <dgm:pt modelId="{12F87BC0-846F-4D3A-8FB4-62CF20D4E3CF}" type="parTrans" cxnId="{E21BC212-0633-460B-862F-47303944A291}">
      <dgm:prSet/>
      <dgm:spPr/>
      <dgm:t>
        <a:bodyPr/>
        <a:lstStyle/>
        <a:p>
          <a:endParaRPr lang="en-GB"/>
        </a:p>
      </dgm:t>
    </dgm:pt>
    <dgm:pt modelId="{58F79AB2-9552-4CE5-ACFC-762B3F978D96}" type="sibTrans" cxnId="{E21BC212-0633-460B-862F-47303944A291}">
      <dgm:prSet/>
      <dgm:spPr/>
      <dgm:t>
        <a:bodyPr/>
        <a:lstStyle/>
        <a:p>
          <a:endParaRPr lang="en-GB"/>
        </a:p>
      </dgm:t>
    </dgm:pt>
    <dgm:pt modelId="{A876D577-6564-4E40-9910-BEB9D6BE6B6F}">
      <dgm:prSet phldrT="[Text]" custT="1"/>
      <dgm:spPr>
        <a:xfrm>
          <a:off x="3528392" y="0"/>
          <a:ext cx="3528392" cy="2173845"/>
        </a:xfrm>
        <a:prstGeom prst="round1Rect">
          <a:avLst/>
        </a:prstGeom>
        <a:solidFill>
          <a:srgbClr val="5A9E70"/>
        </a:solidFill>
        <a:ln w="15875" cap="flat" cmpd="sng" algn="ctr">
          <a:solidFill>
            <a:sysClr val="window" lastClr="FFFFFF">
              <a:hueOff val="0"/>
              <a:satOff val="0"/>
              <a:lumOff val="0"/>
              <a:alphaOff val="0"/>
            </a:sysClr>
          </a:solidFill>
          <a:prstDash val="solid"/>
        </a:ln>
        <a:effectLst/>
      </dgm:spPr>
      <dgm:t>
        <a:bodyPr/>
        <a:lstStyle/>
        <a:p>
          <a:pPr algn="ctr">
            <a:buNone/>
          </a:pPr>
          <a:r>
            <a:rPr lang="en-GB" sz="4000" b="1" dirty="0">
              <a:solidFill>
                <a:sysClr val="windowText" lastClr="000000"/>
              </a:solidFill>
              <a:latin typeface="+mn-lt"/>
              <a:ea typeface="+mn-ea"/>
              <a:cs typeface="+mn-cs"/>
            </a:rPr>
            <a:t>Mental Agility</a:t>
          </a:r>
        </a:p>
        <a:p>
          <a:pPr algn="ctr">
            <a:buNone/>
          </a:pPr>
          <a:r>
            <a:rPr lang="en-GB" sz="2800" dirty="0">
              <a:solidFill>
                <a:sysClr val="windowText" lastClr="000000"/>
              </a:solidFill>
              <a:latin typeface="+mn-lt"/>
              <a:ea typeface="+mn-ea"/>
              <a:cs typeface="+mn-cs"/>
            </a:rPr>
            <a:t>Applying a </a:t>
          </a:r>
          <a:r>
            <a:rPr lang="en-GB" sz="2800" i="1" dirty="0">
              <a:solidFill>
                <a:sysClr val="windowText" lastClr="000000"/>
              </a:solidFill>
              <a:latin typeface="+mn-lt"/>
              <a:ea typeface="+mn-ea"/>
              <a:cs typeface="+mn-cs"/>
            </a:rPr>
            <a:t>creative solution </a:t>
          </a:r>
          <a:r>
            <a:rPr lang="en-GB" sz="2800" dirty="0">
              <a:solidFill>
                <a:sysClr val="windowText" lastClr="000000"/>
              </a:solidFill>
              <a:latin typeface="+mn-lt"/>
              <a:ea typeface="+mn-ea"/>
              <a:cs typeface="+mn-cs"/>
            </a:rPr>
            <a:t>to a </a:t>
          </a:r>
          <a:r>
            <a:rPr lang="en-GB" sz="2800" i="1" dirty="0">
              <a:solidFill>
                <a:sysClr val="windowText" lastClr="000000"/>
              </a:solidFill>
              <a:latin typeface="+mn-lt"/>
              <a:ea typeface="+mn-ea"/>
              <a:cs typeface="+mn-cs"/>
            </a:rPr>
            <a:t>complex problem </a:t>
          </a:r>
          <a:r>
            <a:rPr lang="en-GB" sz="2800" dirty="0">
              <a:solidFill>
                <a:sysClr val="windowText" lastClr="000000"/>
              </a:solidFill>
              <a:latin typeface="+mn-lt"/>
              <a:ea typeface="+mn-ea"/>
              <a:cs typeface="+mn-cs"/>
            </a:rPr>
            <a:t>in a </a:t>
          </a:r>
          <a:r>
            <a:rPr lang="en-GB" sz="2800" i="1" dirty="0">
              <a:solidFill>
                <a:sysClr val="windowText" lastClr="000000"/>
              </a:solidFill>
              <a:latin typeface="+mn-lt"/>
              <a:ea typeface="+mn-ea"/>
              <a:cs typeface="+mn-cs"/>
            </a:rPr>
            <a:t>timely manner</a:t>
          </a:r>
          <a:r>
            <a:rPr lang="en-GB" sz="2800" dirty="0">
              <a:solidFill>
                <a:sysClr val="windowText" lastClr="000000"/>
              </a:solidFill>
              <a:latin typeface="+mn-lt"/>
              <a:ea typeface="+mn-ea"/>
              <a:cs typeface="+mn-cs"/>
            </a:rPr>
            <a:t>.</a:t>
          </a:r>
        </a:p>
      </dgm:t>
    </dgm:pt>
    <dgm:pt modelId="{52BA110E-0551-40F1-AEB7-F5239A7B9092}" type="parTrans" cxnId="{9F3107CD-A05E-4BB4-B3B7-82D282463559}">
      <dgm:prSet/>
      <dgm:spPr/>
      <dgm:t>
        <a:bodyPr/>
        <a:lstStyle/>
        <a:p>
          <a:endParaRPr lang="en-GB"/>
        </a:p>
      </dgm:t>
    </dgm:pt>
    <dgm:pt modelId="{132BB933-D3AA-4A27-9342-2820B9C6ECFB}" type="sibTrans" cxnId="{9F3107CD-A05E-4BB4-B3B7-82D282463559}">
      <dgm:prSet/>
      <dgm:spPr/>
      <dgm:t>
        <a:bodyPr/>
        <a:lstStyle/>
        <a:p>
          <a:endParaRPr lang="en-GB"/>
        </a:p>
      </dgm:t>
    </dgm:pt>
    <dgm:pt modelId="{D601D445-344B-404B-824C-282C2EF4F281}">
      <dgm:prSet phldrT="[Text]" custT="1"/>
      <dgm:spPr>
        <a:xfrm rot="10800000">
          <a:off x="0" y="2173845"/>
          <a:ext cx="3528392" cy="2173845"/>
        </a:xfrm>
        <a:prstGeom prst="round1Rect">
          <a:avLst/>
        </a:prstGeom>
        <a:solidFill>
          <a:srgbClr val="5A9E70"/>
        </a:solidFill>
        <a:ln w="15875" cap="flat" cmpd="sng" algn="ctr">
          <a:solidFill>
            <a:sysClr val="window" lastClr="FFFFFF">
              <a:hueOff val="0"/>
              <a:satOff val="0"/>
              <a:lumOff val="0"/>
              <a:alphaOff val="0"/>
            </a:sysClr>
          </a:solidFill>
          <a:prstDash val="solid"/>
        </a:ln>
        <a:effectLst/>
      </dgm:spPr>
      <dgm:t>
        <a:bodyPr/>
        <a:lstStyle/>
        <a:p>
          <a:pPr>
            <a:buNone/>
          </a:pPr>
          <a:r>
            <a:rPr lang="en-GB" sz="4000" b="1" dirty="0">
              <a:solidFill>
                <a:sysClr val="windowText" lastClr="000000"/>
              </a:solidFill>
              <a:latin typeface="+mn-lt"/>
              <a:ea typeface="+mn-ea"/>
              <a:cs typeface="+mn-cs"/>
            </a:rPr>
            <a:t>Commander’s Calm</a:t>
          </a:r>
        </a:p>
        <a:p>
          <a:pPr>
            <a:buNone/>
          </a:pPr>
          <a:r>
            <a:rPr lang="en-GB" sz="2800" b="0" dirty="0">
              <a:solidFill>
                <a:sysClr val="windowText" lastClr="000000"/>
              </a:solidFill>
              <a:latin typeface="+mn-lt"/>
              <a:ea typeface="+mn-ea"/>
              <a:cs typeface="+mn-cs"/>
            </a:rPr>
            <a:t>Responding </a:t>
          </a:r>
          <a:r>
            <a:rPr lang="en-GB" sz="2800" b="0" i="1" dirty="0">
              <a:solidFill>
                <a:sysClr val="windowText" lastClr="000000"/>
              </a:solidFill>
              <a:latin typeface="+mn-lt"/>
              <a:ea typeface="+mn-ea"/>
              <a:cs typeface="+mn-cs"/>
            </a:rPr>
            <a:t>mentally, emotionally and physiologically </a:t>
          </a:r>
          <a:r>
            <a:rPr lang="en-GB" sz="2800" b="0" dirty="0">
              <a:solidFill>
                <a:sysClr val="windowText" lastClr="000000"/>
              </a:solidFill>
              <a:latin typeface="+mn-lt"/>
              <a:ea typeface="+mn-ea"/>
              <a:cs typeface="+mn-cs"/>
            </a:rPr>
            <a:t>in a cool, calm and composed manner.</a:t>
          </a:r>
        </a:p>
      </dgm:t>
    </dgm:pt>
    <dgm:pt modelId="{F689657D-030A-4854-B1DB-DA43A2E98277}" type="parTrans" cxnId="{9D63795D-5918-47F3-9D38-A8D0B94F0A9E}">
      <dgm:prSet/>
      <dgm:spPr/>
      <dgm:t>
        <a:bodyPr/>
        <a:lstStyle/>
        <a:p>
          <a:endParaRPr lang="en-GB"/>
        </a:p>
      </dgm:t>
    </dgm:pt>
    <dgm:pt modelId="{4EA17126-34C3-4908-BBE8-11250D3E1301}" type="sibTrans" cxnId="{9D63795D-5918-47F3-9D38-A8D0B94F0A9E}">
      <dgm:prSet/>
      <dgm:spPr/>
      <dgm:t>
        <a:bodyPr/>
        <a:lstStyle/>
        <a:p>
          <a:endParaRPr lang="en-GB"/>
        </a:p>
      </dgm:t>
    </dgm:pt>
    <dgm:pt modelId="{56C632CA-B09E-4706-8F4B-6E395D0F16D7}">
      <dgm:prSet phldrT="[Text]" custT="1"/>
      <dgm:spPr>
        <a:xfrm rot="5400000">
          <a:off x="4205665" y="1496572"/>
          <a:ext cx="2173845" cy="3528392"/>
        </a:xfrm>
        <a:prstGeom prst="round1Rect">
          <a:avLst/>
        </a:prstGeom>
        <a:solidFill>
          <a:srgbClr val="5A9E70"/>
        </a:solidFill>
        <a:ln w="15875" cap="flat" cmpd="sng" algn="ctr">
          <a:solidFill>
            <a:sysClr val="window" lastClr="FFFFFF">
              <a:hueOff val="0"/>
              <a:satOff val="0"/>
              <a:lumOff val="0"/>
              <a:alphaOff val="0"/>
            </a:sysClr>
          </a:solidFill>
          <a:prstDash val="solid"/>
        </a:ln>
        <a:effectLst/>
      </dgm:spPr>
      <dgm:t>
        <a:bodyPr/>
        <a:lstStyle/>
        <a:p>
          <a:pPr>
            <a:buNone/>
          </a:pPr>
          <a:r>
            <a:rPr lang="en-GB" sz="4000" b="1" dirty="0">
              <a:solidFill>
                <a:sysClr val="windowText" lastClr="000000"/>
              </a:solidFill>
              <a:latin typeface="+mn-lt"/>
              <a:ea typeface="+mn-ea"/>
              <a:cs typeface="+mn-cs"/>
            </a:rPr>
            <a:t>Learned Instinct</a:t>
          </a:r>
        </a:p>
        <a:p>
          <a:pPr>
            <a:buNone/>
          </a:pPr>
          <a:r>
            <a:rPr lang="en-GB" sz="2800" dirty="0">
              <a:solidFill>
                <a:sysClr val="windowText" lastClr="000000"/>
              </a:solidFill>
              <a:latin typeface="+mn-lt"/>
              <a:ea typeface="+mn-ea"/>
              <a:cs typeface="+mn-cs"/>
            </a:rPr>
            <a:t>Taking action based on </a:t>
          </a:r>
          <a:r>
            <a:rPr lang="en-GB" sz="2800" i="1" dirty="0">
              <a:solidFill>
                <a:sysClr val="windowText" lastClr="000000"/>
              </a:solidFill>
              <a:latin typeface="+mn-lt"/>
              <a:ea typeface="+mn-ea"/>
              <a:cs typeface="+mn-cs"/>
            </a:rPr>
            <a:t>intuition </a:t>
          </a:r>
          <a:r>
            <a:rPr lang="en-GB" sz="2800" dirty="0">
              <a:solidFill>
                <a:sysClr val="windowText" lastClr="000000"/>
              </a:solidFill>
              <a:latin typeface="+mn-lt"/>
              <a:ea typeface="+mn-ea"/>
              <a:cs typeface="+mn-cs"/>
            </a:rPr>
            <a:t>and </a:t>
          </a:r>
          <a:r>
            <a:rPr lang="en-GB" sz="2800" i="1" dirty="0">
              <a:solidFill>
                <a:sysClr val="windowText" lastClr="000000"/>
              </a:solidFill>
              <a:latin typeface="+mn-lt"/>
              <a:ea typeface="+mn-ea"/>
              <a:cs typeface="+mn-cs"/>
            </a:rPr>
            <a:t>learned behaviours </a:t>
          </a:r>
          <a:r>
            <a:rPr lang="en-GB" sz="2800" dirty="0">
              <a:solidFill>
                <a:sysClr val="windowText" lastClr="000000"/>
              </a:solidFill>
              <a:latin typeface="+mn-lt"/>
              <a:ea typeface="+mn-ea"/>
              <a:cs typeface="+mn-cs"/>
            </a:rPr>
            <a:t>that become </a:t>
          </a:r>
          <a:r>
            <a:rPr lang="en-GB" sz="2800" i="1" dirty="0">
              <a:solidFill>
                <a:sysClr val="windowText" lastClr="000000"/>
              </a:solidFill>
              <a:latin typeface="+mn-lt"/>
              <a:ea typeface="+mn-ea"/>
              <a:cs typeface="+mn-cs"/>
            </a:rPr>
            <a:t>automatic </a:t>
          </a:r>
          <a:r>
            <a:rPr lang="en-GB" sz="2800" dirty="0">
              <a:solidFill>
                <a:sysClr val="windowText" lastClr="000000"/>
              </a:solidFill>
              <a:latin typeface="+mn-lt"/>
              <a:ea typeface="+mn-ea"/>
              <a:cs typeface="+mn-cs"/>
            </a:rPr>
            <a:t>in time through repetitive practice and repeat experiences.</a:t>
          </a:r>
        </a:p>
      </dgm:t>
    </dgm:pt>
    <dgm:pt modelId="{38AB6A2F-E986-4263-8BAE-C6E9262DEE48}" type="parTrans" cxnId="{702ECF76-3BD9-478B-AEE7-1E66D27CCC5C}">
      <dgm:prSet/>
      <dgm:spPr/>
      <dgm:t>
        <a:bodyPr/>
        <a:lstStyle/>
        <a:p>
          <a:endParaRPr lang="en-GB"/>
        </a:p>
      </dgm:t>
    </dgm:pt>
    <dgm:pt modelId="{38BFC3A4-896B-4C4F-9126-3895259E94C0}" type="sibTrans" cxnId="{702ECF76-3BD9-478B-AEE7-1E66D27CCC5C}">
      <dgm:prSet/>
      <dgm:spPr/>
      <dgm:t>
        <a:bodyPr/>
        <a:lstStyle/>
        <a:p>
          <a:endParaRPr lang="en-GB"/>
        </a:p>
      </dgm:t>
    </dgm:pt>
    <dgm:pt modelId="{39875825-4F1A-4AD6-B6E7-526E716F172E}" type="pres">
      <dgm:prSet presAssocID="{36A25A65-1E41-4D10-9F86-EF9C73B35477}" presName="diagram" presStyleCnt="0">
        <dgm:presLayoutVars>
          <dgm:chMax val="1"/>
          <dgm:dir/>
          <dgm:animLvl val="ctr"/>
          <dgm:resizeHandles val="exact"/>
        </dgm:presLayoutVars>
      </dgm:prSet>
      <dgm:spPr/>
    </dgm:pt>
    <dgm:pt modelId="{6E71377E-F0E7-4291-89F8-5E09586E8440}" type="pres">
      <dgm:prSet presAssocID="{36A25A65-1E41-4D10-9F86-EF9C73B35477}" presName="matrix" presStyleCnt="0"/>
      <dgm:spPr/>
    </dgm:pt>
    <dgm:pt modelId="{F0BB850E-4516-4AB0-8B92-060729E27EF6}" type="pres">
      <dgm:prSet presAssocID="{36A25A65-1E41-4D10-9F86-EF9C73B35477}" presName="tile1" presStyleLbl="node1" presStyleIdx="0" presStyleCnt="4"/>
      <dgm:spPr/>
    </dgm:pt>
    <dgm:pt modelId="{B5954966-5850-454F-A879-21A6AFDA5940}" type="pres">
      <dgm:prSet presAssocID="{36A25A65-1E41-4D10-9F86-EF9C73B35477}" presName="tile1text" presStyleLbl="node1" presStyleIdx="0" presStyleCnt="4">
        <dgm:presLayoutVars>
          <dgm:chMax val="0"/>
          <dgm:chPref val="0"/>
          <dgm:bulletEnabled val="1"/>
        </dgm:presLayoutVars>
      </dgm:prSet>
      <dgm:spPr/>
    </dgm:pt>
    <dgm:pt modelId="{B7D36CA7-2EE0-4636-8E0C-BDD9D61F4721}" type="pres">
      <dgm:prSet presAssocID="{36A25A65-1E41-4D10-9F86-EF9C73B35477}" presName="tile2" presStyleLbl="node1" presStyleIdx="1" presStyleCnt="4" custLinFactNeighborX="256"/>
      <dgm:spPr/>
    </dgm:pt>
    <dgm:pt modelId="{38A69077-66FE-4D3F-9B76-EC01439D483D}" type="pres">
      <dgm:prSet presAssocID="{36A25A65-1E41-4D10-9F86-EF9C73B35477}" presName="tile2text" presStyleLbl="node1" presStyleIdx="1" presStyleCnt="4">
        <dgm:presLayoutVars>
          <dgm:chMax val="0"/>
          <dgm:chPref val="0"/>
          <dgm:bulletEnabled val="1"/>
        </dgm:presLayoutVars>
      </dgm:prSet>
      <dgm:spPr/>
    </dgm:pt>
    <dgm:pt modelId="{03BFC36B-B876-49D0-9D48-B558E9559D8C}" type="pres">
      <dgm:prSet presAssocID="{36A25A65-1E41-4D10-9F86-EF9C73B35477}" presName="tile3" presStyleLbl="node1" presStyleIdx="2" presStyleCnt="4"/>
      <dgm:spPr/>
    </dgm:pt>
    <dgm:pt modelId="{163F5DE7-8A7D-429E-A682-11DD44C88BAD}" type="pres">
      <dgm:prSet presAssocID="{36A25A65-1E41-4D10-9F86-EF9C73B35477}" presName="tile3text" presStyleLbl="node1" presStyleIdx="2" presStyleCnt="4">
        <dgm:presLayoutVars>
          <dgm:chMax val="0"/>
          <dgm:chPref val="0"/>
          <dgm:bulletEnabled val="1"/>
        </dgm:presLayoutVars>
      </dgm:prSet>
      <dgm:spPr/>
    </dgm:pt>
    <dgm:pt modelId="{1ABB6589-1CD7-42A4-BA3E-780FABD36B37}" type="pres">
      <dgm:prSet presAssocID="{36A25A65-1E41-4D10-9F86-EF9C73B35477}" presName="tile4" presStyleLbl="node1" presStyleIdx="3" presStyleCnt="4"/>
      <dgm:spPr/>
    </dgm:pt>
    <dgm:pt modelId="{A3669E77-CAF1-4D3E-B774-63F7C5B72D06}" type="pres">
      <dgm:prSet presAssocID="{36A25A65-1E41-4D10-9F86-EF9C73B35477}" presName="tile4text" presStyleLbl="node1" presStyleIdx="3" presStyleCnt="4">
        <dgm:presLayoutVars>
          <dgm:chMax val="0"/>
          <dgm:chPref val="0"/>
          <dgm:bulletEnabled val="1"/>
        </dgm:presLayoutVars>
      </dgm:prSet>
      <dgm:spPr/>
    </dgm:pt>
    <dgm:pt modelId="{5EDBB090-B81C-46BA-94E1-93ED819765AA}" type="pres">
      <dgm:prSet presAssocID="{36A25A65-1E41-4D10-9F86-EF9C73B35477}" presName="centerTile" presStyleLbl="fgShp" presStyleIdx="0" presStyleCnt="1">
        <dgm:presLayoutVars>
          <dgm:chMax val="0"/>
          <dgm:chPref val="0"/>
        </dgm:presLayoutVars>
      </dgm:prSet>
      <dgm:spPr/>
    </dgm:pt>
  </dgm:ptLst>
  <dgm:cxnLst>
    <dgm:cxn modelId="{E21BC212-0633-460B-862F-47303944A291}" srcId="{BDED815C-9723-4076-B3BD-26DBFA773977}" destId="{014BA8EF-65CA-4332-AF5D-416094D11365}" srcOrd="0" destOrd="0" parTransId="{12F87BC0-846F-4D3A-8FB4-62CF20D4E3CF}" sibTransId="{58F79AB2-9552-4CE5-ACFC-762B3F978D96}"/>
    <dgm:cxn modelId="{1E85115D-E3EE-4ADC-AE57-8A8F38C9D255}" type="presOf" srcId="{BDED815C-9723-4076-B3BD-26DBFA773977}" destId="{5EDBB090-B81C-46BA-94E1-93ED819765AA}" srcOrd="0" destOrd="0" presId="urn:microsoft.com/office/officeart/2005/8/layout/matrix1"/>
    <dgm:cxn modelId="{9D63795D-5918-47F3-9D38-A8D0B94F0A9E}" srcId="{BDED815C-9723-4076-B3BD-26DBFA773977}" destId="{D601D445-344B-404B-824C-282C2EF4F281}" srcOrd="2" destOrd="0" parTransId="{F689657D-030A-4854-B1DB-DA43A2E98277}" sibTransId="{4EA17126-34C3-4908-BBE8-11250D3E1301}"/>
    <dgm:cxn modelId="{ADCA9760-69FB-483B-95DB-53793D78D3CF}" type="presOf" srcId="{014BA8EF-65CA-4332-AF5D-416094D11365}" destId="{F0BB850E-4516-4AB0-8B92-060729E27EF6}" srcOrd="0" destOrd="0" presId="urn:microsoft.com/office/officeart/2005/8/layout/matrix1"/>
    <dgm:cxn modelId="{630E816E-378F-413B-8434-06ED0A345C93}" type="presOf" srcId="{36A25A65-1E41-4D10-9F86-EF9C73B35477}" destId="{39875825-4F1A-4AD6-B6E7-526E716F172E}" srcOrd="0" destOrd="0" presId="urn:microsoft.com/office/officeart/2005/8/layout/matrix1"/>
    <dgm:cxn modelId="{ADF2ED6E-99B9-4CEE-8012-7F0FCD81F744}" type="presOf" srcId="{56C632CA-B09E-4706-8F4B-6E395D0F16D7}" destId="{1ABB6589-1CD7-42A4-BA3E-780FABD36B37}" srcOrd="0" destOrd="0" presId="urn:microsoft.com/office/officeart/2005/8/layout/matrix1"/>
    <dgm:cxn modelId="{702ECF76-3BD9-478B-AEE7-1E66D27CCC5C}" srcId="{BDED815C-9723-4076-B3BD-26DBFA773977}" destId="{56C632CA-B09E-4706-8F4B-6E395D0F16D7}" srcOrd="3" destOrd="0" parTransId="{38AB6A2F-E986-4263-8BAE-C6E9262DEE48}" sibTransId="{38BFC3A4-896B-4C4F-9126-3895259E94C0}"/>
    <dgm:cxn modelId="{945FCD7A-0208-460C-9807-4EB7513B6080}" type="presOf" srcId="{D601D445-344B-404B-824C-282C2EF4F281}" destId="{163F5DE7-8A7D-429E-A682-11DD44C88BAD}" srcOrd="1" destOrd="0" presId="urn:microsoft.com/office/officeart/2005/8/layout/matrix1"/>
    <dgm:cxn modelId="{BD92A5B0-992A-473B-8B2B-B63E8B6AFA21}" type="presOf" srcId="{A876D577-6564-4E40-9910-BEB9D6BE6B6F}" destId="{B7D36CA7-2EE0-4636-8E0C-BDD9D61F4721}" srcOrd="0" destOrd="0" presId="urn:microsoft.com/office/officeart/2005/8/layout/matrix1"/>
    <dgm:cxn modelId="{9F3107CD-A05E-4BB4-B3B7-82D282463559}" srcId="{BDED815C-9723-4076-B3BD-26DBFA773977}" destId="{A876D577-6564-4E40-9910-BEB9D6BE6B6F}" srcOrd="1" destOrd="0" parTransId="{52BA110E-0551-40F1-AEB7-F5239A7B9092}" sibTransId="{132BB933-D3AA-4A27-9342-2820B9C6ECFB}"/>
    <dgm:cxn modelId="{C9A2C7DD-0B86-4772-8E2D-9C6A27DB0D03}" srcId="{36A25A65-1E41-4D10-9F86-EF9C73B35477}" destId="{BDED815C-9723-4076-B3BD-26DBFA773977}" srcOrd="0" destOrd="0" parTransId="{03A273A9-C31C-41C8-8AE7-985377BF8EAA}" sibTransId="{50F174DF-6D2E-4397-A5B4-C4277A88A463}"/>
    <dgm:cxn modelId="{015097EC-5499-4341-A21B-8FCD0369DDF7}" type="presOf" srcId="{56C632CA-B09E-4706-8F4B-6E395D0F16D7}" destId="{A3669E77-CAF1-4D3E-B774-63F7C5B72D06}" srcOrd="1" destOrd="0" presId="urn:microsoft.com/office/officeart/2005/8/layout/matrix1"/>
    <dgm:cxn modelId="{37D2DCF2-96AE-4662-B766-8D752B63079C}" type="presOf" srcId="{A876D577-6564-4E40-9910-BEB9D6BE6B6F}" destId="{38A69077-66FE-4D3F-9B76-EC01439D483D}" srcOrd="1" destOrd="0" presId="urn:microsoft.com/office/officeart/2005/8/layout/matrix1"/>
    <dgm:cxn modelId="{54D842F9-E46F-4DCF-A5CA-95D2038A492F}" type="presOf" srcId="{D601D445-344B-404B-824C-282C2EF4F281}" destId="{03BFC36B-B876-49D0-9D48-B558E9559D8C}" srcOrd="0" destOrd="0" presId="urn:microsoft.com/office/officeart/2005/8/layout/matrix1"/>
    <dgm:cxn modelId="{F02ADAFF-5B85-495C-84AC-DBD943B97F44}" type="presOf" srcId="{014BA8EF-65CA-4332-AF5D-416094D11365}" destId="{B5954966-5850-454F-A879-21A6AFDA5940}" srcOrd="1" destOrd="0" presId="urn:microsoft.com/office/officeart/2005/8/layout/matrix1"/>
    <dgm:cxn modelId="{F45DBA5E-FDA2-473C-BE96-B981C0E7C121}" type="presParOf" srcId="{39875825-4F1A-4AD6-B6E7-526E716F172E}" destId="{6E71377E-F0E7-4291-89F8-5E09586E8440}" srcOrd="0" destOrd="0" presId="urn:microsoft.com/office/officeart/2005/8/layout/matrix1"/>
    <dgm:cxn modelId="{76966292-2890-4220-B549-2D0CB67A73A9}" type="presParOf" srcId="{6E71377E-F0E7-4291-89F8-5E09586E8440}" destId="{F0BB850E-4516-4AB0-8B92-060729E27EF6}" srcOrd="0" destOrd="0" presId="urn:microsoft.com/office/officeart/2005/8/layout/matrix1"/>
    <dgm:cxn modelId="{858EE66B-08B7-44EA-871F-9CB1C01031CB}" type="presParOf" srcId="{6E71377E-F0E7-4291-89F8-5E09586E8440}" destId="{B5954966-5850-454F-A879-21A6AFDA5940}" srcOrd="1" destOrd="0" presId="urn:microsoft.com/office/officeart/2005/8/layout/matrix1"/>
    <dgm:cxn modelId="{9B7A6EED-317E-4285-89EE-62BFAC478F5E}" type="presParOf" srcId="{6E71377E-F0E7-4291-89F8-5E09586E8440}" destId="{B7D36CA7-2EE0-4636-8E0C-BDD9D61F4721}" srcOrd="2" destOrd="0" presId="urn:microsoft.com/office/officeart/2005/8/layout/matrix1"/>
    <dgm:cxn modelId="{41953ADA-CFC2-4A87-98D8-72A65EE13222}" type="presParOf" srcId="{6E71377E-F0E7-4291-89F8-5E09586E8440}" destId="{38A69077-66FE-4D3F-9B76-EC01439D483D}" srcOrd="3" destOrd="0" presId="urn:microsoft.com/office/officeart/2005/8/layout/matrix1"/>
    <dgm:cxn modelId="{F02F607C-A3BF-4A69-B1ED-C8A9B316F7A7}" type="presParOf" srcId="{6E71377E-F0E7-4291-89F8-5E09586E8440}" destId="{03BFC36B-B876-49D0-9D48-B558E9559D8C}" srcOrd="4" destOrd="0" presId="urn:microsoft.com/office/officeart/2005/8/layout/matrix1"/>
    <dgm:cxn modelId="{00F683AA-F9A9-44B3-8BC2-F70356131F27}" type="presParOf" srcId="{6E71377E-F0E7-4291-89F8-5E09586E8440}" destId="{163F5DE7-8A7D-429E-A682-11DD44C88BAD}" srcOrd="5" destOrd="0" presId="urn:microsoft.com/office/officeart/2005/8/layout/matrix1"/>
    <dgm:cxn modelId="{8AD9F62D-64E3-4FF2-9A09-53892A1C1037}" type="presParOf" srcId="{6E71377E-F0E7-4291-89F8-5E09586E8440}" destId="{1ABB6589-1CD7-42A4-BA3E-780FABD36B37}" srcOrd="6" destOrd="0" presId="urn:microsoft.com/office/officeart/2005/8/layout/matrix1"/>
    <dgm:cxn modelId="{0E22EF4D-2481-462C-86C6-2E67C42BE30A}" type="presParOf" srcId="{6E71377E-F0E7-4291-89F8-5E09586E8440}" destId="{A3669E77-CAF1-4D3E-B774-63F7C5B72D06}" srcOrd="7" destOrd="0" presId="urn:microsoft.com/office/officeart/2005/8/layout/matrix1"/>
    <dgm:cxn modelId="{5A08411C-1250-475C-A01A-11E474DCB9F8}" type="presParOf" srcId="{39875825-4F1A-4AD6-B6E7-526E716F172E}" destId="{5EDBB090-B81C-46BA-94E1-93ED819765A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AAF9AE-0092-4BAA-BACC-7728F9908B7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91854CD-DC19-48F3-9C58-E0D0619CED54}">
      <dgm:prSet phldrT="[Text]"/>
      <dgm:spPr>
        <a:solidFill>
          <a:srgbClr val="5A9E70"/>
        </a:solidFill>
      </dgm:spPr>
      <dgm:t>
        <a:bodyPr/>
        <a:lstStyle/>
        <a:p>
          <a:r>
            <a:rPr lang="en-GB" dirty="0"/>
            <a:t>Situational Awareness </a:t>
          </a:r>
          <a:endParaRPr lang="en-US" dirty="0"/>
        </a:p>
      </dgm:t>
    </dgm:pt>
    <dgm:pt modelId="{18FCAF0F-465B-4137-8697-9242921AA1AA}" type="parTrans" cxnId="{F307A02C-D847-4A70-8EE1-CF9B04D157C9}">
      <dgm:prSet/>
      <dgm:spPr/>
      <dgm:t>
        <a:bodyPr/>
        <a:lstStyle/>
        <a:p>
          <a:endParaRPr lang="en-US"/>
        </a:p>
      </dgm:t>
    </dgm:pt>
    <dgm:pt modelId="{CDCCFD9D-562F-4634-B5ED-2430FC790625}" type="sibTrans" cxnId="{F307A02C-D847-4A70-8EE1-CF9B04D157C9}">
      <dgm:prSet/>
      <dgm:spPr>
        <a:solidFill>
          <a:srgbClr val="5A9E70"/>
        </a:solidFill>
        <a:ln>
          <a:solidFill>
            <a:srgbClr val="5A9E70"/>
          </a:solidFill>
        </a:ln>
      </dgm:spPr>
      <dgm:t>
        <a:bodyPr/>
        <a:lstStyle/>
        <a:p>
          <a:endParaRPr lang="en-US"/>
        </a:p>
      </dgm:t>
    </dgm:pt>
    <dgm:pt modelId="{4F90D1EB-3D08-485D-896B-F73FE41FFBE3}">
      <dgm:prSet phldrT="[Text]"/>
      <dgm:spPr>
        <a:solidFill>
          <a:srgbClr val="5A9E70"/>
        </a:solidFill>
      </dgm:spPr>
      <dgm:t>
        <a:bodyPr/>
        <a:lstStyle/>
        <a:p>
          <a:r>
            <a:rPr lang="en-GB" dirty="0"/>
            <a:t>Mental Agility</a:t>
          </a:r>
          <a:endParaRPr lang="en-US" dirty="0"/>
        </a:p>
      </dgm:t>
    </dgm:pt>
    <dgm:pt modelId="{CE41F1C0-6F9F-4DC6-97C1-E28E23A6C0EA}" type="parTrans" cxnId="{AD0FB102-E559-4604-845C-92739932E38B}">
      <dgm:prSet/>
      <dgm:spPr/>
      <dgm:t>
        <a:bodyPr/>
        <a:lstStyle/>
        <a:p>
          <a:endParaRPr lang="en-US"/>
        </a:p>
      </dgm:t>
    </dgm:pt>
    <dgm:pt modelId="{2BA6C4C3-0CCC-4E62-8888-FD61F82330E0}" type="sibTrans" cxnId="{AD0FB102-E559-4604-845C-92739932E38B}">
      <dgm:prSet/>
      <dgm:spPr/>
      <dgm:t>
        <a:bodyPr/>
        <a:lstStyle/>
        <a:p>
          <a:endParaRPr lang="en-US"/>
        </a:p>
      </dgm:t>
    </dgm:pt>
    <dgm:pt modelId="{EA6DA968-3636-4225-B493-A8F8246AF67E}">
      <dgm:prSet phldrT="[Text]"/>
      <dgm:spPr>
        <a:solidFill>
          <a:srgbClr val="5A9E70"/>
        </a:solidFill>
      </dgm:spPr>
      <dgm:t>
        <a:bodyPr/>
        <a:lstStyle/>
        <a:p>
          <a:r>
            <a:rPr lang="en-GB" dirty="0"/>
            <a:t>Commander’s Calm</a:t>
          </a:r>
          <a:endParaRPr lang="en-US" dirty="0"/>
        </a:p>
      </dgm:t>
    </dgm:pt>
    <dgm:pt modelId="{DBBD3D18-45D1-40E3-8C26-8FBFF0A17E3E}" type="parTrans" cxnId="{5073F6E2-18E5-4E02-9FDB-B0B739060B38}">
      <dgm:prSet/>
      <dgm:spPr/>
      <dgm:t>
        <a:bodyPr/>
        <a:lstStyle/>
        <a:p>
          <a:endParaRPr lang="en-US"/>
        </a:p>
      </dgm:t>
    </dgm:pt>
    <dgm:pt modelId="{F8745374-A3CC-4EED-B0BE-051300A97138}" type="sibTrans" cxnId="{5073F6E2-18E5-4E02-9FDB-B0B739060B38}">
      <dgm:prSet/>
      <dgm:spPr/>
      <dgm:t>
        <a:bodyPr/>
        <a:lstStyle/>
        <a:p>
          <a:endParaRPr lang="en-US"/>
        </a:p>
      </dgm:t>
    </dgm:pt>
    <dgm:pt modelId="{DDB72F45-138C-4968-A56F-B3CCB648238E}">
      <dgm:prSet phldrT="[Text]"/>
      <dgm:spPr>
        <a:solidFill>
          <a:srgbClr val="5A9E70"/>
        </a:solidFill>
      </dgm:spPr>
      <dgm:t>
        <a:bodyPr/>
        <a:lstStyle/>
        <a:p>
          <a:r>
            <a:rPr lang="en-GB" dirty="0"/>
            <a:t>Learned Instinct</a:t>
          </a:r>
          <a:endParaRPr lang="en-US" dirty="0"/>
        </a:p>
      </dgm:t>
    </dgm:pt>
    <dgm:pt modelId="{6D0DF676-8D25-48EB-A9F6-B91C02B99A22}" type="parTrans" cxnId="{7E6A0A1E-0107-4030-A7A4-9D382DD938BF}">
      <dgm:prSet/>
      <dgm:spPr/>
      <dgm:t>
        <a:bodyPr/>
        <a:lstStyle/>
        <a:p>
          <a:endParaRPr lang="en-US"/>
        </a:p>
      </dgm:t>
    </dgm:pt>
    <dgm:pt modelId="{628C7230-5EAE-4589-A4EE-F3A0F81977B6}" type="sibTrans" cxnId="{7E6A0A1E-0107-4030-A7A4-9D382DD938BF}">
      <dgm:prSet/>
      <dgm:spPr/>
      <dgm:t>
        <a:bodyPr/>
        <a:lstStyle/>
        <a:p>
          <a:endParaRPr lang="en-US"/>
        </a:p>
      </dgm:t>
    </dgm:pt>
    <dgm:pt modelId="{F98B698F-633D-46ED-912B-0489042A1AC1}" type="pres">
      <dgm:prSet presAssocID="{0FAAF9AE-0092-4BAA-BACC-7728F9908B78}" presName="Name0" presStyleCnt="0">
        <dgm:presLayoutVars>
          <dgm:chMax val="7"/>
          <dgm:chPref val="7"/>
          <dgm:dir/>
        </dgm:presLayoutVars>
      </dgm:prSet>
      <dgm:spPr/>
    </dgm:pt>
    <dgm:pt modelId="{2851DF16-DAD3-4ED8-9B33-09B130AC1802}" type="pres">
      <dgm:prSet presAssocID="{0FAAF9AE-0092-4BAA-BACC-7728F9908B78}" presName="Name1" presStyleCnt="0"/>
      <dgm:spPr/>
    </dgm:pt>
    <dgm:pt modelId="{61266CF3-44E1-4F74-84BC-198FDEC62AAB}" type="pres">
      <dgm:prSet presAssocID="{0FAAF9AE-0092-4BAA-BACC-7728F9908B78}" presName="cycle" presStyleCnt="0"/>
      <dgm:spPr/>
    </dgm:pt>
    <dgm:pt modelId="{ED1685AA-5710-4E55-9321-EC5AACBEED8C}" type="pres">
      <dgm:prSet presAssocID="{0FAAF9AE-0092-4BAA-BACC-7728F9908B78}" presName="srcNode" presStyleLbl="node1" presStyleIdx="0" presStyleCnt="4"/>
      <dgm:spPr/>
    </dgm:pt>
    <dgm:pt modelId="{5B38FF81-D0CA-409A-879E-1083ADBCCCF4}" type="pres">
      <dgm:prSet presAssocID="{0FAAF9AE-0092-4BAA-BACC-7728F9908B78}" presName="conn" presStyleLbl="parChTrans1D2" presStyleIdx="0" presStyleCnt="1"/>
      <dgm:spPr/>
    </dgm:pt>
    <dgm:pt modelId="{A12641D4-7798-4BE2-8FA9-B70D574C4AC5}" type="pres">
      <dgm:prSet presAssocID="{0FAAF9AE-0092-4BAA-BACC-7728F9908B78}" presName="extraNode" presStyleLbl="node1" presStyleIdx="0" presStyleCnt="4"/>
      <dgm:spPr/>
    </dgm:pt>
    <dgm:pt modelId="{ACDDB7CC-5009-4631-9483-1041AC5EB5FD}" type="pres">
      <dgm:prSet presAssocID="{0FAAF9AE-0092-4BAA-BACC-7728F9908B78}" presName="dstNode" presStyleLbl="node1" presStyleIdx="0" presStyleCnt="4"/>
      <dgm:spPr/>
    </dgm:pt>
    <dgm:pt modelId="{4D7FF312-3594-4F11-970B-F56BB20AE5A8}" type="pres">
      <dgm:prSet presAssocID="{391854CD-DC19-48F3-9C58-E0D0619CED54}" presName="text_1" presStyleLbl="node1" presStyleIdx="0" presStyleCnt="4">
        <dgm:presLayoutVars>
          <dgm:bulletEnabled val="1"/>
        </dgm:presLayoutVars>
      </dgm:prSet>
      <dgm:spPr/>
    </dgm:pt>
    <dgm:pt modelId="{65B6B00D-4690-4B2D-8DC0-4E9496F55266}" type="pres">
      <dgm:prSet presAssocID="{391854CD-DC19-48F3-9C58-E0D0619CED54}" presName="accent_1" presStyleCnt="0"/>
      <dgm:spPr/>
    </dgm:pt>
    <dgm:pt modelId="{AE6CEFC1-1CD5-42CC-A825-AEFF913C9FCF}" type="pres">
      <dgm:prSet presAssocID="{391854CD-DC19-48F3-9C58-E0D0619CED54}" presName="accentRepeatNode" presStyleLbl="solidFgAcc1" presStyleIdx="0" presStyleCnt="4"/>
      <dgm:spPr>
        <a:ln>
          <a:solidFill>
            <a:srgbClr val="5A9E70"/>
          </a:solidFill>
        </a:ln>
      </dgm:spPr>
    </dgm:pt>
    <dgm:pt modelId="{3623AD6F-70B5-4160-A923-BA1F461EB19D}" type="pres">
      <dgm:prSet presAssocID="{4F90D1EB-3D08-485D-896B-F73FE41FFBE3}" presName="text_2" presStyleLbl="node1" presStyleIdx="1" presStyleCnt="4">
        <dgm:presLayoutVars>
          <dgm:bulletEnabled val="1"/>
        </dgm:presLayoutVars>
      </dgm:prSet>
      <dgm:spPr/>
    </dgm:pt>
    <dgm:pt modelId="{DAF1A386-F686-43CE-8C9A-934EA335A003}" type="pres">
      <dgm:prSet presAssocID="{4F90D1EB-3D08-485D-896B-F73FE41FFBE3}" presName="accent_2" presStyleCnt="0"/>
      <dgm:spPr/>
    </dgm:pt>
    <dgm:pt modelId="{194099E4-DDCB-4FC0-B9ED-2011461384C1}" type="pres">
      <dgm:prSet presAssocID="{4F90D1EB-3D08-485D-896B-F73FE41FFBE3}" presName="accentRepeatNode" presStyleLbl="solidFgAcc1" presStyleIdx="1" presStyleCnt="4"/>
      <dgm:spPr>
        <a:ln>
          <a:solidFill>
            <a:srgbClr val="5A9E70"/>
          </a:solidFill>
        </a:ln>
      </dgm:spPr>
    </dgm:pt>
    <dgm:pt modelId="{D3EB6675-E0B6-4DF4-A31F-5341CAD05599}" type="pres">
      <dgm:prSet presAssocID="{EA6DA968-3636-4225-B493-A8F8246AF67E}" presName="text_3" presStyleLbl="node1" presStyleIdx="2" presStyleCnt="4">
        <dgm:presLayoutVars>
          <dgm:bulletEnabled val="1"/>
        </dgm:presLayoutVars>
      </dgm:prSet>
      <dgm:spPr/>
    </dgm:pt>
    <dgm:pt modelId="{9BF749C0-ADD3-4B48-8366-6074B1E744C4}" type="pres">
      <dgm:prSet presAssocID="{EA6DA968-3636-4225-B493-A8F8246AF67E}" presName="accent_3" presStyleCnt="0"/>
      <dgm:spPr/>
    </dgm:pt>
    <dgm:pt modelId="{3E047CC9-3347-424A-AFB6-115035F53941}" type="pres">
      <dgm:prSet presAssocID="{EA6DA968-3636-4225-B493-A8F8246AF67E}" presName="accentRepeatNode" presStyleLbl="solidFgAcc1" presStyleIdx="2" presStyleCnt="4"/>
      <dgm:spPr>
        <a:ln>
          <a:solidFill>
            <a:srgbClr val="5A9E70"/>
          </a:solidFill>
        </a:ln>
      </dgm:spPr>
    </dgm:pt>
    <dgm:pt modelId="{61F2F36D-4C4F-40C4-B2DF-B10848B41C35}" type="pres">
      <dgm:prSet presAssocID="{DDB72F45-138C-4968-A56F-B3CCB648238E}" presName="text_4" presStyleLbl="node1" presStyleIdx="3" presStyleCnt="4">
        <dgm:presLayoutVars>
          <dgm:bulletEnabled val="1"/>
        </dgm:presLayoutVars>
      </dgm:prSet>
      <dgm:spPr/>
    </dgm:pt>
    <dgm:pt modelId="{DEF34536-D5A3-4791-B4D1-A1ABB7C87CFD}" type="pres">
      <dgm:prSet presAssocID="{DDB72F45-138C-4968-A56F-B3CCB648238E}" presName="accent_4" presStyleCnt="0"/>
      <dgm:spPr/>
    </dgm:pt>
    <dgm:pt modelId="{325806E8-BD4C-4281-9A2D-777BFCA576AD}" type="pres">
      <dgm:prSet presAssocID="{DDB72F45-138C-4968-A56F-B3CCB648238E}" presName="accentRepeatNode" presStyleLbl="solidFgAcc1" presStyleIdx="3" presStyleCnt="4"/>
      <dgm:spPr>
        <a:ln>
          <a:solidFill>
            <a:srgbClr val="5A9E70"/>
          </a:solidFill>
        </a:ln>
      </dgm:spPr>
    </dgm:pt>
  </dgm:ptLst>
  <dgm:cxnLst>
    <dgm:cxn modelId="{AD0FB102-E559-4604-845C-92739932E38B}" srcId="{0FAAF9AE-0092-4BAA-BACC-7728F9908B78}" destId="{4F90D1EB-3D08-485D-896B-F73FE41FFBE3}" srcOrd="1" destOrd="0" parTransId="{CE41F1C0-6F9F-4DC6-97C1-E28E23A6C0EA}" sibTransId="{2BA6C4C3-0CCC-4E62-8888-FD61F82330E0}"/>
    <dgm:cxn modelId="{7E6A0A1E-0107-4030-A7A4-9D382DD938BF}" srcId="{0FAAF9AE-0092-4BAA-BACC-7728F9908B78}" destId="{DDB72F45-138C-4968-A56F-B3CCB648238E}" srcOrd="3" destOrd="0" parTransId="{6D0DF676-8D25-48EB-A9F6-B91C02B99A22}" sibTransId="{628C7230-5EAE-4589-A4EE-F3A0F81977B6}"/>
    <dgm:cxn modelId="{F307A02C-D847-4A70-8EE1-CF9B04D157C9}" srcId="{0FAAF9AE-0092-4BAA-BACC-7728F9908B78}" destId="{391854CD-DC19-48F3-9C58-E0D0619CED54}" srcOrd="0" destOrd="0" parTransId="{18FCAF0F-465B-4137-8697-9242921AA1AA}" sibTransId="{CDCCFD9D-562F-4634-B5ED-2430FC790625}"/>
    <dgm:cxn modelId="{09955A42-51C1-41D4-A11C-427295EC10BB}" type="presOf" srcId="{DDB72F45-138C-4968-A56F-B3CCB648238E}" destId="{61F2F36D-4C4F-40C4-B2DF-B10848B41C35}" srcOrd="0" destOrd="0" presId="urn:microsoft.com/office/officeart/2008/layout/VerticalCurvedList"/>
    <dgm:cxn modelId="{9B8A8D5A-C714-44F5-AD1E-2B01DF71F35F}" type="presOf" srcId="{0FAAF9AE-0092-4BAA-BACC-7728F9908B78}" destId="{F98B698F-633D-46ED-912B-0489042A1AC1}" srcOrd="0" destOrd="0" presId="urn:microsoft.com/office/officeart/2008/layout/VerticalCurvedList"/>
    <dgm:cxn modelId="{42B4F892-548B-42B9-8EEE-A2EF94B43CCB}" type="presOf" srcId="{EA6DA968-3636-4225-B493-A8F8246AF67E}" destId="{D3EB6675-E0B6-4DF4-A31F-5341CAD05599}" srcOrd="0" destOrd="0" presId="urn:microsoft.com/office/officeart/2008/layout/VerticalCurvedList"/>
    <dgm:cxn modelId="{7E14BAB0-3C1C-467C-822F-31DC3231EC0C}" type="presOf" srcId="{4F90D1EB-3D08-485D-896B-F73FE41FFBE3}" destId="{3623AD6F-70B5-4160-A923-BA1F461EB19D}" srcOrd="0" destOrd="0" presId="urn:microsoft.com/office/officeart/2008/layout/VerticalCurvedList"/>
    <dgm:cxn modelId="{73DD31BE-23E2-46AC-A421-EF3E1BD1C86A}" type="presOf" srcId="{CDCCFD9D-562F-4634-B5ED-2430FC790625}" destId="{5B38FF81-D0CA-409A-879E-1083ADBCCCF4}" srcOrd="0" destOrd="0" presId="urn:microsoft.com/office/officeart/2008/layout/VerticalCurvedList"/>
    <dgm:cxn modelId="{5073F6E2-18E5-4E02-9FDB-B0B739060B38}" srcId="{0FAAF9AE-0092-4BAA-BACC-7728F9908B78}" destId="{EA6DA968-3636-4225-B493-A8F8246AF67E}" srcOrd="2" destOrd="0" parTransId="{DBBD3D18-45D1-40E3-8C26-8FBFF0A17E3E}" sibTransId="{F8745374-A3CC-4EED-B0BE-051300A97138}"/>
    <dgm:cxn modelId="{44BA8FED-6AAE-4552-9512-D0DE32B95226}" type="presOf" srcId="{391854CD-DC19-48F3-9C58-E0D0619CED54}" destId="{4D7FF312-3594-4F11-970B-F56BB20AE5A8}" srcOrd="0" destOrd="0" presId="urn:microsoft.com/office/officeart/2008/layout/VerticalCurvedList"/>
    <dgm:cxn modelId="{0AC8E4E4-FEDD-41CB-9401-618513B833E4}" type="presParOf" srcId="{F98B698F-633D-46ED-912B-0489042A1AC1}" destId="{2851DF16-DAD3-4ED8-9B33-09B130AC1802}" srcOrd="0" destOrd="0" presId="urn:microsoft.com/office/officeart/2008/layout/VerticalCurvedList"/>
    <dgm:cxn modelId="{AFAD02E5-E874-4E7C-92D4-960D598E4B2F}" type="presParOf" srcId="{2851DF16-DAD3-4ED8-9B33-09B130AC1802}" destId="{61266CF3-44E1-4F74-84BC-198FDEC62AAB}" srcOrd="0" destOrd="0" presId="urn:microsoft.com/office/officeart/2008/layout/VerticalCurvedList"/>
    <dgm:cxn modelId="{B11C92FB-C8D6-4518-BEA7-B9C1761CB4F9}" type="presParOf" srcId="{61266CF3-44E1-4F74-84BC-198FDEC62AAB}" destId="{ED1685AA-5710-4E55-9321-EC5AACBEED8C}" srcOrd="0" destOrd="0" presId="urn:microsoft.com/office/officeart/2008/layout/VerticalCurvedList"/>
    <dgm:cxn modelId="{8797C332-4805-4C60-8FCA-8FFAF18AECCB}" type="presParOf" srcId="{61266CF3-44E1-4F74-84BC-198FDEC62AAB}" destId="{5B38FF81-D0CA-409A-879E-1083ADBCCCF4}" srcOrd="1" destOrd="0" presId="urn:microsoft.com/office/officeart/2008/layout/VerticalCurvedList"/>
    <dgm:cxn modelId="{481BDA3E-B05B-424E-BEC3-E44B0F3C9B6F}" type="presParOf" srcId="{61266CF3-44E1-4F74-84BC-198FDEC62AAB}" destId="{A12641D4-7798-4BE2-8FA9-B70D574C4AC5}" srcOrd="2" destOrd="0" presId="urn:microsoft.com/office/officeart/2008/layout/VerticalCurvedList"/>
    <dgm:cxn modelId="{399C8707-2AAA-4271-A775-F1BA4097E0EC}" type="presParOf" srcId="{61266CF3-44E1-4F74-84BC-198FDEC62AAB}" destId="{ACDDB7CC-5009-4631-9483-1041AC5EB5FD}" srcOrd="3" destOrd="0" presId="urn:microsoft.com/office/officeart/2008/layout/VerticalCurvedList"/>
    <dgm:cxn modelId="{998D3F00-C2FD-493F-A4EC-65A5735DAA70}" type="presParOf" srcId="{2851DF16-DAD3-4ED8-9B33-09B130AC1802}" destId="{4D7FF312-3594-4F11-970B-F56BB20AE5A8}" srcOrd="1" destOrd="0" presId="urn:microsoft.com/office/officeart/2008/layout/VerticalCurvedList"/>
    <dgm:cxn modelId="{AF1AD9AB-64DD-4FEC-837D-985F8CAD2EBD}" type="presParOf" srcId="{2851DF16-DAD3-4ED8-9B33-09B130AC1802}" destId="{65B6B00D-4690-4B2D-8DC0-4E9496F55266}" srcOrd="2" destOrd="0" presId="urn:microsoft.com/office/officeart/2008/layout/VerticalCurvedList"/>
    <dgm:cxn modelId="{B1503992-9B02-4477-97C7-AFB5C38DF175}" type="presParOf" srcId="{65B6B00D-4690-4B2D-8DC0-4E9496F55266}" destId="{AE6CEFC1-1CD5-42CC-A825-AEFF913C9FCF}" srcOrd="0" destOrd="0" presId="urn:microsoft.com/office/officeart/2008/layout/VerticalCurvedList"/>
    <dgm:cxn modelId="{E096F7EE-A686-4059-9C53-81B725361AC6}" type="presParOf" srcId="{2851DF16-DAD3-4ED8-9B33-09B130AC1802}" destId="{3623AD6F-70B5-4160-A923-BA1F461EB19D}" srcOrd="3" destOrd="0" presId="urn:microsoft.com/office/officeart/2008/layout/VerticalCurvedList"/>
    <dgm:cxn modelId="{248330B2-808C-45DF-B0FF-1680C5DB6A7B}" type="presParOf" srcId="{2851DF16-DAD3-4ED8-9B33-09B130AC1802}" destId="{DAF1A386-F686-43CE-8C9A-934EA335A003}" srcOrd="4" destOrd="0" presId="urn:microsoft.com/office/officeart/2008/layout/VerticalCurvedList"/>
    <dgm:cxn modelId="{87768E63-520A-4D21-A42D-9E7453F6A331}" type="presParOf" srcId="{DAF1A386-F686-43CE-8C9A-934EA335A003}" destId="{194099E4-DDCB-4FC0-B9ED-2011461384C1}" srcOrd="0" destOrd="0" presId="urn:microsoft.com/office/officeart/2008/layout/VerticalCurvedList"/>
    <dgm:cxn modelId="{5D98FAC5-C098-4D84-A659-AAD219461FF5}" type="presParOf" srcId="{2851DF16-DAD3-4ED8-9B33-09B130AC1802}" destId="{D3EB6675-E0B6-4DF4-A31F-5341CAD05599}" srcOrd="5" destOrd="0" presId="urn:microsoft.com/office/officeart/2008/layout/VerticalCurvedList"/>
    <dgm:cxn modelId="{0F5578E0-E15E-4155-AD72-A92ED4D63A65}" type="presParOf" srcId="{2851DF16-DAD3-4ED8-9B33-09B130AC1802}" destId="{9BF749C0-ADD3-4B48-8366-6074B1E744C4}" srcOrd="6" destOrd="0" presId="urn:microsoft.com/office/officeart/2008/layout/VerticalCurvedList"/>
    <dgm:cxn modelId="{8735DBDA-05EA-47B6-8414-57912A517885}" type="presParOf" srcId="{9BF749C0-ADD3-4B48-8366-6074B1E744C4}" destId="{3E047CC9-3347-424A-AFB6-115035F53941}" srcOrd="0" destOrd="0" presId="urn:microsoft.com/office/officeart/2008/layout/VerticalCurvedList"/>
    <dgm:cxn modelId="{338E5E5B-1090-4DDF-88C5-CEA15BB6E844}" type="presParOf" srcId="{2851DF16-DAD3-4ED8-9B33-09B130AC1802}" destId="{61F2F36D-4C4F-40C4-B2DF-B10848B41C35}" srcOrd="7" destOrd="0" presId="urn:microsoft.com/office/officeart/2008/layout/VerticalCurvedList"/>
    <dgm:cxn modelId="{AC12F5EE-E217-4041-89A1-057D12A80FC1}" type="presParOf" srcId="{2851DF16-DAD3-4ED8-9B33-09B130AC1802}" destId="{DEF34536-D5A3-4791-B4D1-A1ABB7C87CFD}" srcOrd="8" destOrd="0" presId="urn:microsoft.com/office/officeart/2008/layout/VerticalCurvedList"/>
    <dgm:cxn modelId="{46EBEF79-CFF7-4394-BEB7-A60C7FE6AC8E}" type="presParOf" srcId="{DEF34536-D5A3-4791-B4D1-A1ABB7C87CFD}" destId="{325806E8-BD4C-4281-9A2D-777BFCA576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49C41-100E-4650-A439-9AD5677E424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5FB988C8-AF29-4F1C-9FD9-9BC646FDA671}">
      <dgm:prSet phldrT="[Text]" custT="1"/>
      <dgm:spPr>
        <a:xfrm>
          <a:off x="2342463" y="1168148"/>
          <a:ext cx="2707864" cy="2707864"/>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gm:spPr>
      <dgm:t>
        <a:bodyPr/>
        <a:lstStyle/>
        <a:p>
          <a:pPr>
            <a:buNone/>
          </a:pPr>
          <a:r>
            <a:rPr lang="en-GB" sz="4800" b="1" dirty="0">
              <a:solidFill>
                <a:sysClr val="windowText" lastClr="000000"/>
              </a:solidFill>
              <a:latin typeface="+mn-lt"/>
              <a:ea typeface="+mn-ea"/>
              <a:cs typeface="+mn-cs"/>
            </a:rPr>
            <a:t>Peak Performance Skills</a:t>
          </a:r>
        </a:p>
      </dgm:t>
    </dgm:pt>
    <dgm:pt modelId="{85B6399E-4E26-47C0-B15F-88B684F3FADA}" type="parTrans" cxnId="{134ED105-1E2D-4DFF-931E-ADDF44C9E46E}">
      <dgm:prSet/>
      <dgm:spPr/>
      <dgm:t>
        <a:bodyPr/>
        <a:lstStyle/>
        <a:p>
          <a:endParaRPr lang="en-GB"/>
        </a:p>
      </dgm:t>
    </dgm:pt>
    <dgm:pt modelId="{6FDA5E22-D80A-4E8A-8488-CF0A2A9D2FD8}" type="sibTrans" cxnId="{134ED105-1E2D-4DFF-931E-ADDF44C9E46E}">
      <dgm:prSet/>
      <dgm:spPr/>
      <dgm:t>
        <a:bodyPr/>
        <a:lstStyle/>
        <a:p>
          <a:endParaRPr lang="en-GB"/>
        </a:p>
      </dgm:t>
    </dgm:pt>
    <dgm:pt modelId="{597DF698-1DE8-49E6-9301-FCE02B2A3852}">
      <dgm:prSet phldrT="[Text]" custT="1"/>
      <dgm:spPr>
        <a:xfrm>
          <a:off x="2856328" y="83544"/>
          <a:ext cx="1680135" cy="1353932"/>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gm:spPr>
      <dgm:t>
        <a:bodyPr/>
        <a:lstStyle/>
        <a:p>
          <a:pPr>
            <a:buNone/>
          </a:pPr>
          <a:r>
            <a:rPr lang="en-GB" sz="3200" b="1" dirty="0">
              <a:solidFill>
                <a:sysClr val="windowText" lastClr="000000"/>
              </a:solidFill>
              <a:latin typeface="+mn-lt"/>
              <a:ea typeface="+mn-ea"/>
              <a:cs typeface="+mn-cs"/>
            </a:rPr>
            <a:t>Adaptive Thinking</a:t>
          </a:r>
        </a:p>
      </dgm:t>
    </dgm:pt>
    <dgm:pt modelId="{929954E5-9D6C-45F3-866B-2BEE715DE49D}" type="parTrans" cxnId="{1DCE9939-D0CD-4B9B-8340-ECF5BC32A889}">
      <dgm:prSet/>
      <dgm:spPr/>
      <dgm:t>
        <a:bodyPr/>
        <a:lstStyle/>
        <a:p>
          <a:endParaRPr lang="en-GB"/>
        </a:p>
      </dgm:t>
    </dgm:pt>
    <dgm:pt modelId="{0769E859-FB22-497D-B07A-4C032A4DC574}" type="sibTrans" cxnId="{1DCE9939-D0CD-4B9B-8340-ECF5BC32A889}">
      <dgm:prSet/>
      <dgm:spPr/>
      <dgm:t>
        <a:bodyPr/>
        <a:lstStyle/>
        <a:p>
          <a:endParaRPr lang="en-GB"/>
        </a:p>
      </dgm:t>
    </dgm:pt>
    <dgm:pt modelId="{560B1A47-2AB2-4113-8712-AFB0053A55A5}">
      <dgm:prSet phldrT="[Text]" custT="1"/>
      <dgm:spPr>
        <a:xfrm>
          <a:off x="4502788" y="1300759"/>
          <a:ext cx="1737921" cy="1353932"/>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gm:spPr>
      <dgm:t>
        <a:bodyPr/>
        <a:lstStyle/>
        <a:p>
          <a:pPr>
            <a:buNone/>
          </a:pPr>
          <a:r>
            <a:rPr lang="en-GB" sz="3200" b="1" dirty="0">
              <a:solidFill>
                <a:sysClr val="windowText" lastClr="000000"/>
              </a:solidFill>
              <a:latin typeface="+mn-lt"/>
              <a:ea typeface="+mn-ea"/>
              <a:cs typeface="+mn-cs"/>
            </a:rPr>
            <a:t>Stress Management</a:t>
          </a:r>
        </a:p>
        <a:p>
          <a:pPr>
            <a:buNone/>
          </a:pPr>
          <a:r>
            <a:rPr lang="en-GB" sz="3200" b="1" dirty="0">
              <a:solidFill>
                <a:sysClr val="windowText" lastClr="000000"/>
              </a:solidFill>
              <a:latin typeface="+mn-lt"/>
              <a:ea typeface="+mn-ea"/>
              <a:cs typeface="+mn-cs"/>
            </a:rPr>
            <a:t>(Mindfulness)</a:t>
          </a:r>
        </a:p>
      </dgm:t>
    </dgm:pt>
    <dgm:pt modelId="{1BE5CA2D-86DA-49EE-8B01-6A326A384EA8}" type="parTrans" cxnId="{3371D83C-FBF4-4DD3-9188-085D944EC3BE}">
      <dgm:prSet/>
      <dgm:spPr/>
      <dgm:t>
        <a:bodyPr/>
        <a:lstStyle/>
        <a:p>
          <a:endParaRPr lang="en-GB"/>
        </a:p>
      </dgm:t>
    </dgm:pt>
    <dgm:pt modelId="{642B9CC1-5ADE-4A1C-9C36-DFC2F73827DF}" type="sibTrans" cxnId="{3371D83C-FBF4-4DD3-9188-085D944EC3BE}">
      <dgm:prSet/>
      <dgm:spPr/>
      <dgm:t>
        <a:bodyPr/>
        <a:lstStyle/>
        <a:p>
          <a:endParaRPr lang="en-GB"/>
        </a:p>
      </dgm:t>
    </dgm:pt>
    <dgm:pt modelId="{AFBACF0A-17F8-40E6-AA02-C4D452DB7476}">
      <dgm:prSet phldrT="[Text]" custT="1"/>
      <dgm:spPr>
        <a:xfrm>
          <a:off x="3775010" y="3270254"/>
          <a:ext cx="1913620" cy="1353932"/>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gm:spPr>
      <dgm:t>
        <a:bodyPr/>
        <a:lstStyle/>
        <a:p>
          <a:pPr>
            <a:buNone/>
          </a:pPr>
          <a:r>
            <a:rPr lang="en-GB" sz="3200" b="1" dirty="0">
              <a:solidFill>
                <a:sysClr val="windowText" lastClr="000000"/>
              </a:solidFill>
              <a:latin typeface="+mn-lt"/>
              <a:ea typeface="+mn-ea"/>
              <a:cs typeface="+mn-cs"/>
            </a:rPr>
            <a:t>Attention Control</a:t>
          </a:r>
        </a:p>
      </dgm:t>
    </dgm:pt>
    <dgm:pt modelId="{FF79F046-8BE3-4CB1-9788-16C25A4218E2}" type="parTrans" cxnId="{933EB269-DA84-4B0E-A625-797311DEA924}">
      <dgm:prSet/>
      <dgm:spPr/>
      <dgm:t>
        <a:bodyPr/>
        <a:lstStyle/>
        <a:p>
          <a:endParaRPr lang="en-GB"/>
        </a:p>
      </dgm:t>
    </dgm:pt>
    <dgm:pt modelId="{C6BF7DC4-0F97-44EE-AF21-46A97D9E556F}" type="sibTrans" cxnId="{933EB269-DA84-4B0E-A625-797311DEA924}">
      <dgm:prSet/>
      <dgm:spPr/>
      <dgm:t>
        <a:bodyPr/>
        <a:lstStyle/>
        <a:p>
          <a:endParaRPr lang="en-GB"/>
        </a:p>
      </dgm:t>
    </dgm:pt>
    <dgm:pt modelId="{B072157B-F131-44A7-AF96-1B5CFE252A08}">
      <dgm:prSet phldrT="[Text]" custT="1"/>
      <dgm:spPr>
        <a:xfrm>
          <a:off x="1800202" y="3270254"/>
          <a:ext cx="1721538" cy="1353932"/>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gm:spPr>
      <dgm:t>
        <a:bodyPr/>
        <a:lstStyle/>
        <a:p>
          <a:pPr>
            <a:buNone/>
          </a:pPr>
          <a:r>
            <a:rPr lang="en-GB" sz="3200" b="1" dirty="0">
              <a:solidFill>
                <a:sysClr val="windowText" lastClr="000000"/>
              </a:solidFill>
              <a:latin typeface="+mn-lt"/>
              <a:ea typeface="+mn-ea"/>
              <a:cs typeface="+mn-cs"/>
            </a:rPr>
            <a:t>Visualisation and Imagery</a:t>
          </a:r>
        </a:p>
      </dgm:t>
    </dgm:pt>
    <dgm:pt modelId="{D6F4A31D-315F-4713-89C6-8C9B3C8C6E3F}" type="parTrans" cxnId="{216733DA-3F9A-4DD8-A2D4-1AEA0DB86F9C}">
      <dgm:prSet/>
      <dgm:spPr/>
      <dgm:t>
        <a:bodyPr/>
        <a:lstStyle/>
        <a:p>
          <a:endParaRPr lang="en-GB"/>
        </a:p>
      </dgm:t>
    </dgm:pt>
    <dgm:pt modelId="{657488DF-F508-4AD9-844A-34C45553047D}" type="sibTrans" cxnId="{216733DA-3F9A-4DD8-A2D4-1AEA0DB86F9C}">
      <dgm:prSet/>
      <dgm:spPr/>
      <dgm:t>
        <a:bodyPr/>
        <a:lstStyle/>
        <a:p>
          <a:endParaRPr lang="en-GB"/>
        </a:p>
      </dgm:t>
    </dgm:pt>
    <dgm:pt modelId="{A9ED623A-D188-416C-B601-96D8CF3D2C09}">
      <dgm:prSet custT="1"/>
      <dgm:spPr>
        <a:xfrm>
          <a:off x="1104106" y="1300759"/>
          <a:ext cx="1833874" cy="1353932"/>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gm:spPr>
      <dgm:t>
        <a:bodyPr/>
        <a:lstStyle/>
        <a:p>
          <a:pPr>
            <a:buNone/>
          </a:pPr>
          <a:r>
            <a:rPr lang="en-GB" sz="3200" b="1" dirty="0">
              <a:solidFill>
                <a:sysClr val="windowText" lastClr="000000"/>
              </a:solidFill>
              <a:latin typeface="+mn-lt"/>
              <a:ea typeface="+mn-ea"/>
              <a:cs typeface="+mn-cs"/>
            </a:rPr>
            <a:t>Goal-setting</a:t>
          </a:r>
        </a:p>
      </dgm:t>
    </dgm:pt>
    <dgm:pt modelId="{0BC5D592-7DDB-4052-8234-ECE236ED8A5C}" type="parTrans" cxnId="{147B9998-1761-41FE-8521-579AC62F54F3}">
      <dgm:prSet/>
      <dgm:spPr/>
      <dgm:t>
        <a:bodyPr/>
        <a:lstStyle/>
        <a:p>
          <a:endParaRPr lang="en-GB"/>
        </a:p>
      </dgm:t>
    </dgm:pt>
    <dgm:pt modelId="{386A4650-1ED7-4B8E-AA75-A7C88EFCB9B2}" type="sibTrans" cxnId="{147B9998-1761-41FE-8521-579AC62F54F3}">
      <dgm:prSet/>
      <dgm:spPr/>
      <dgm:t>
        <a:bodyPr/>
        <a:lstStyle/>
        <a:p>
          <a:endParaRPr lang="en-GB"/>
        </a:p>
      </dgm:t>
    </dgm:pt>
    <dgm:pt modelId="{91D5BE1A-359B-47BB-8DA6-91AD1C5C1F93}" type="pres">
      <dgm:prSet presAssocID="{33549C41-100E-4650-A439-9AD5677E4240}" presName="composite" presStyleCnt="0">
        <dgm:presLayoutVars>
          <dgm:chMax val="1"/>
          <dgm:dir/>
          <dgm:resizeHandles val="exact"/>
        </dgm:presLayoutVars>
      </dgm:prSet>
      <dgm:spPr/>
    </dgm:pt>
    <dgm:pt modelId="{97951EFE-C8A4-4EEE-98E8-14BCA633DC07}" type="pres">
      <dgm:prSet presAssocID="{33549C41-100E-4650-A439-9AD5677E4240}" presName="radial" presStyleCnt="0">
        <dgm:presLayoutVars>
          <dgm:animLvl val="ctr"/>
        </dgm:presLayoutVars>
      </dgm:prSet>
      <dgm:spPr/>
    </dgm:pt>
    <dgm:pt modelId="{ED8BDE98-26B3-4DFC-8FB6-5399F6F8FB9B}" type="pres">
      <dgm:prSet presAssocID="{5FB988C8-AF29-4F1C-9FD9-9BC646FDA671}" presName="centerShape" presStyleLbl="vennNode1" presStyleIdx="0" presStyleCnt="6"/>
      <dgm:spPr/>
    </dgm:pt>
    <dgm:pt modelId="{E23B4B5C-BEB8-4CEF-A268-2AB77CED415F}" type="pres">
      <dgm:prSet presAssocID="{597DF698-1DE8-49E6-9301-FCE02B2A3852}" presName="node" presStyleLbl="vennNode1" presStyleIdx="1" presStyleCnt="6" custScaleX="124093">
        <dgm:presLayoutVars>
          <dgm:bulletEnabled val="1"/>
        </dgm:presLayoutVars>
      </dgm:prSet>
      <dgm:spPr/>
    </dgm:pt>
    <dgm:pt modelId="{07A69DBE-D092-4E99-B8B7-DC1CC9F5A461}" type="pres">
      <dgm:prSet presAssocID="{560B1A47-2AB2-4113-8712-AFB0053A55A5}" presName="node" presStyleLbl="vennNode1" presStyleIdx="2" presStyleCnt="6" custScaleX="128361">
        <dgm:presLayoutVars>
          <dgm:bulletEnabled val="1"/>
        </dgm:presLayoutVars>
      </dgm:prSet>
      <dgm:spPr/>
    </dgm:pt>
    <dgm:pt modelId="{29881E63-E326-4B1D-8CD5-A51C1FABCA52}" type="pres">
      <dgm:prSet presAssocID="{AFBACF0A-17F8-40E6-AA02-C4D452DB7476}" presName="node" presStyleLbl="vennNode1" presStyleIdx="3" presStyleCnt="6" custScaleX="141338">
        <dgm:presLayoutVars>
          <dgm:bulletEnabled val="1"/>
        </dgm:presLayoutVars>
      </dgm:prSet>
      <dgm:spPr/>
    </dgm:pt>
    <dgm:pt modelId="{24A39C6C-0A59-4723-9BBA-B9FB3B336C74}" type="pres">
      <dgm:prSet presAssocID="{B072157B-F131-44A7-AF96-1B5CFE252A08}" presName="node" presStyleLbl="vennNode1" presStyleIdx="4" presStyleCnt="6" custScaleX="127151">
        <dgm:presLayoutVars>
          <dgm:bulletEnabled val="1"/>
        </dgm:presLayoutVars>
      </dgm:prSet>
      <dgm:spPr/>
    </dgm:pt>
    <dgm:pt modelId="{B09BC007-2BAC-4A6E-ADB6-8084C1183379}" type="pres">
      <dgm:prSet presAssocID="{A9ED623A-D188-416C-B601-96D8CF3D2C09}" presName="node" presStyleLbl="vennNode1" presStyleIdx="5" presStyleCnt="6" custScaleX="135448">
        <dgm:presLayoutVars>
          <dgm:bulletEnabled val="1"/>
        </dgm:presLayoutVars>
      </dgm:prSet>
      <dgm:spPr/>
    </dgm:pt>
  </dgm:ptLst>
  <dgm:cxnLst>
    <dgm:cxn modelId="{134ED105-1E2D-4DFF-931E-ADDF44C9E46E}" srcId="{33549C41-100E-4650-A439-9AD5677E4240}" destId="{5FB988C8-AF29-4F1C-9FD9-9BC646FDA671}" srcOrd="0" destOrd="0" parTransId="{85B6399E-4E26-47C0-B15F-88B684F3FADA}" sibTransId="{6FDA5E22-D80A-4E8A-8488-CF0A2A9D2FD8}"/>
    <dgm:cxn modelId="{85E3C00E-F2D5-4919-B5FA-CFEC91BC517F}" type="presOf" srcId="{B072157B-F131-44A7-AF96-1B5CFE252A08}" destId="{24A39C6C-0A59-4723-9BBA-B9FB3B336C74}" srcOrd="0" destOrd="0" presId="urn:microsoft.com/office/officeart/2005/8/layout/radial3"/>
    <dgm:cxn modelId="{CAB4872B-B230-498D-889F-BC464A4DCFAB}" type="presOf" srcId="{33549C41-100E-4650-A439-9AD5677E4240}" destId="{91D5BE1A-359B-47BB-8DA6-91AD1C5C1F93}" srcOrd="0" destOrd="0" presId="urn:microsoft.com/office/officeart/2005/8/layout/radial3"/>
    <dgm:cxn modelId="{1DCE9939-D0CD-4B9B-8340-ECF5BC32A889}" srcId="{5FB988C8-AF29-4F1C-9FD9-9BC646FDA671}" destId="{597DF698-1DE8-49E6-9301-FCE02B2A3852}" srcOrd="0" destOrd="0" parTransId="{929954E5-9D6C-45F3-866B-2BEE715DE49D}" sibTransId="{0769E859-FB22-497D-B07A-4C032A4DC574}"/>
    <dgm:cxn modelId="{3371D83C-FBF4-4DD3-9188-085D944EC3BE}" srcId="{5FB988C8-AF29-4F1C-9FD9-9BC646FDA671}" destId="{560B1A47-2AB2-4113-8712-AFB0053A55A5}" srcOrd="1" destOrd="0" parTransId="{1BE5CA2D-86DA-49EE-8B01-6A326A384EA8}" sibTransId="{642B9CC1-5ADE-4A1C-9C36-DFC2F73827DF}"/>
    <dgm:cxn modelId="{933EB269-DA84-4B0E-A625-797311DEA924}" srcId="{5FB988C8-AF29-4F1C-9FD9-9BC646FDA671}" destId="{AFBACF0A-17F8-40E6-AA02-C4D452DB7476}" srcOrd="2" destOrd="0" parTransId="{FF79F046-8BE3-4CB1-9788-16C25A4218E2}" sibTransId="{C6BF7DC4-0F97-44EE-AF21-46A97D9E556F}"/>
    <dgm:cxn modelId="{6B3D0053-FE12-429C-9CC2-58D430E1A4ED}" type="presOf" srcId="{597DF698-1DE8-49E6-9301-FCE02B2A3852}" destId="{E23B4B5C-BEB8-4CEF-A268-2AB77CED415F}" srcOrd="0" destOrd="0" presId="urn:microsoft.com/office/officeart/2005/8/layout/radial3"/>
    <dgm:cxn modelId="{147B9998-1761-41FE-8521-579AC62F54F3}" srcId="{5FB988C8-AF29-4F1C-9FD9-9BC646FDA671}" destId="{A9ED623A-D188-416C-B601-96D8CF3D2C09}" srcOrd="4" destOrd="0" parTransId="{0BC5D592-7DDB-4052-8234-ECE236ED8A5C}" sibTransId="{386A4650-1ED7-4B8E-AA75-A7C88EFCB9B2}"/>
    <dgm:cxn modelId="{87F9CDA2-43B1-4710-904A-052DAC302967}" type="presOf" srcId="{A9ED623A-D188-416C-B601-96D8CF3D2C09}" destId="{B09BC007-2BAC-4A6E-ADB6-8084C1183379}" srcOrd="0" destOrd="0" presId="urn:microsoft.com/office/officeart/2005/8/layout/radial3"/>
    <dgm:cxn modelId="{77D816BF-538D-4913-AA8A-790BEF903695}" type="presOf" srcId="{5FB988C8-AF29-4F1C-9FD9-9BC646FDA671}" destId="{ED8BDE98-26B3-4DFC-8FB6-5399F6F8FB9B}" srcOrd="0" destOrd="0" presId="urn:microsoft.com/office/officeart/2005/8/layout/radial3"/>
    <dgm:cxn modelId="{83736EC0-796D-464D-8F0E-9DBE169FC39C}" type="presOf" srcId="{560B1A47-2AB2-4113-8712-AFB0053A55A5}" destId="{07A69DBE-D092-4E99-B8B7-DC1CC9F5A461}" srcOrd="0" destOrd="0" presId="urn:microsoft.com/office/officeart/2005/8/layout/radial3"/>
    <dgm:cxn modelId="{2FF572C2-486F-4344-ACE2-9AAD51CC6D64}" type="presOf" srcId="{AFBACF0A-17F8-40E6-AA02-C4D452DB7476}" destId="{29881E63-E326-4B1D-8CD5-A51C1FABCA52}" srcOrd="0" destOrd="0" presId="urn:microsoft.com/office/officeart/2005/8/layout/radial3"/>
    <dgm:cxn modelId="{216733DA-3F9A-4DD8-A2D4-1AEA0DB86F9C}" srcId="{5FB988C8-AF29-4F1C-9FD9-9BC646FDA671}" destId="{B072157B-F131-44A7-AF96-1B5CFE252A08}" srcOrd="3" destOrd="0" parTransId="{D6F4A31D-315F-4713-89C6-8C9B3C8C6E3F}" sibTransId="{657488DF-F508-4AD9-844A-34C45553047D}"/>
    <dgm:cxn modelId="{151F27B5-53A8-4E63-AEFF-9F23677E7BA1}" type="presParOf" srcId="{91D5BE1A-359B-47BB-8DA6-91AD1C5C1F93}" destId="{97951EFE-C8A4-4EEE-98E8-14BCA633DC07}" srcOrd="0" destOrd="0" presId="urn:microsoft.com/office/officeart/2005/8/layout/radial3"/>
    <dgm:cxn modelId="{91883F67-18E6-40C3-8D92-FE6B2F2450E5}" type="presParOf" srcId="{97951EFE-C8A4-4EEE-98E8-14BCA633DC07}" destId="{ED8BDE98-26B3-4DFC-8FB6-5399F6F8FB9B}" srcOrd="0" destOrd="0" presId="urn:microsoft.com/office/officeart/2005/8/layout/radial3"/>
    <dgm:cxn modelId="{1C9178C8-297E-4C74-8807-FF16DED6DC45}" type="presParOf" srcId="{97951EFE-C8A4-4EEE-98E8-14BCA633DC07}" destId="{E23B4B5C-BEB8-4CEF-A268-2AB77CED415F}" srcOrd="1" destOrd="0" presId="urn:microsoft.com/office/officeart/2005/8/layout/radial3"/>
    <dgm:cxn modelId="{CB7A898A-86FA-4C08-AB66-0B8568E9634A}" type="presParOf" srcId="{97951EFE-C8A4-4EEE-98E8-14BCA633DC07}" destId="{07A69DBE-D092-4E99-B8B7-DC1CC9F5A461}" srcOrd="2" destOrd="0" presId="urn:microsoft.com/office/officeart/2005/8/layout/radial3"/>
    <dgm:cxn modelId="{19E12AB5-EDB4-4B80-B9CD-ED0C27AA8B21}" type="presParOf" srcId="{97951EFE-C8A4-4EEE-98E8-14BCA633DC07}" destId="{29881E63-E326-4B1D-8CD5-A51C1FABCA52}" srcOrd="3" destOrd="0" presId="urn:microsoft.com/office/officeart/2005/8/layout/radial3"/>
    <dgm:cxn modelId="{7203815C-92FF-488B-B618-BD1E8D3A5C59}" type="presParOf" srcId="{97951EFE-C8A4-4EEE-98E8-14BCA633DC07}" destId="{24A39C6C-0A59-4723-9BBA-B9FB3B336C74}" srcOrd="4" destOrd="0" presId="urn:microsoft.com/office/officeart/2005/8/layout/radial3"/>
    <dgm:cxn modelId="{64368F4F-93F2-41A2-9C2B-A037C3B2A078}" type="presParOf" srcId="{97951EFE-C8A4-4EEE-98E8-14BCA633DC07}" destId="{B09BC007-2BAC-4A6E-ADB6-8084C1183379}"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D2BC9F-EAD9-4711-8F16-8AF261C9C8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3F94A17-3671-41E6-BAD4-714571D6591D}">
      <dgm:prSet phldrT="[Text]" custT="1"/>
      <dgm:spPr>
        <a:solidFill>
          <a:srgbClr val="7DB590"/>
        </a:solidFill>
      </dgm:spPr>
      <dgm:t>
        <a:bodyPr/>
        <a:lstStyle/>
        <a:p>
          <a:r>
            <a:rPr lang="en-GB" sz="3600" b="1" i="1" dirty="0"/>
            <a:t>Goal Setting</a:t>
          </a:r>
          <a:r>
            <a:rPr lang="en-GB" sz="3200" b="0" i="0" dirty="0"/>
            <a:t> – clear purpose, write down &amp; regularly review and assess</a:t>
          </a:r>
          <a:endParaRPr lang="en-US" sz="3600" b="1" i="1" dirty="0"/>
        </a:p>
      </dgm:t>
    </dgm:pt>
    <dgm:pt modelId="{BE3D2B6C-D855-4272-B3A3-0B4766B47A0C}" type="parTrans" cxnId="{7DA4701B-0FE6-484F-BC16-A26C71C4A128}">
      <dgm:prSet/>
      <dgm:spPr/>
      <dgm:t>
        <a:bodyPr/>
        <a:lstStyle/>
        <a:p>
          <a:endParaRPr lang="en-US"/>
        </a:p>
      </dgm:t>
    </dgm:pt>
    <dgm:pt modelId="{03883843-FBB1-4A38-B512-941930545B40}" type="sibTrans" cxnId="{7DA4701B-0FE6-484F-BC16-A26C71C4A128}">
      <dgm:prSet/>
      <dgm:spPr>
        <a:ln>
          <a:solidFill>
            <a:srgbClr val="5A9E70"/>
          </a:solidFill>
        </a:ln>
      </dgm:spPr>
      <dgm:t>
        <a:bodyPr/>
        <a:lstStyle/>
        <a:p>
          <a:endParaRPr lang="en-US"/>
        </a:p>
      </dgm:t>
    </dgm:pt>
    <dgm:pt modelId="{A2461CFF-8486-4B97-8836-3FA6F218C91B}">
      <dgm:prSet phldrT="[Text]" custT="1"/>
      <dgm:spPr>
        <a:solidFill>
          <a:srgbClr val="7DB590"/>
        </a:solidFill>
      </dgm:spPr>
      <dgm:t>
        <a:bodyPr/>
        <a:lstStyle/>
        <a:p>
          <a:r>
            <a:rPr lang="en-GB" sz="3600" b="1" i="1" dirty="0"/>
            <a:t>Adaptive Thinking</a:t>
          </a:r>
          <a:r>
            <a:rPr lang="en-GB" sz="3200" b="0" i="0" dirty="0"/>
            <a:t> – I know the mindset I need to preform well &amp; actually do it</a:t>
          </a:r>
          <a:endParaRPr lang="en-US" sz="3600" b="1" i="1" dirty="0"/>
        </a:p>
      </dgm:t>
    </dgm:pt>
    <dgm:pt modelId="{8A8215AB-1172-4770-8D37-7D459FAE8327}" type="parTrans" cxnId="{2B20D43B-B634-4877-B321-B38642595840}">
      <dgm:prSet/>
      <dgm:spPr/>
      <dgm:t>
        <a:bodyPr/>
        <a:lstStyle/>
        <a:p>
          <a:endParaRPr lang="en-US"/>
        </a:p>
      </dgm:t>
    </dgm:pt>
    <dgm:pt modelId="{61DE0D2A-32ED-431A-A17A-F959EDBEA447}" type="sibTrans" cxnId="{2B20D43B-B634-4877-B321-B38642595840}">
      <dgm:prSet/>
      <dgm:spPr/>
      <dgm:t>
        <a:bodyPr/>
        <a:lstStyle/>
        <a:p>
          <a:endParaRPr lang="en-US"/>
        </a:p>
      </dgm:t>
    </dgm:pt>
    <dgm:pt modelId="{CFB10851-635F-41C5-8350-F7BD9B74C37D}">
      <dgm:prSet phldrT="[Text]" custT="1"/>
      <dgm:spPr>
        <a:solidFill>
          <a:srgbClr val="7DB590"/>
        </a:solidFill>
      </dgm:spPr>
      <dgm:t>
        <a:bodyPr/>
        <a:lstStyle/>
        <a:p>
          <a:r>
            <a:rPr lang="en-GB" sz="3600" b="1" i="1" dirty="0"/>
            <a:t>Stress Management</a:t>
          </a:r>
          <a:r>
            <a:rPr lang="en-GB" sz="3200" b="0" i="0" dirty="0"/>
            <a:t> – tuned into my body &amp; mind &amp; know &amp; actually do the things required to de-stress</a:t>
          </a:r>
          <a:endParaRPr lang="en-US" sz="3600" b="1" i="1" dirty="0"/>
        </a:p>
      </dgm:t>
    </dgm:pt>
    <dgm:pt modelId="{95D3D4F4-79F1-402B-AC16-687A1D0969AE}" type="parTrans" cxnId="{CA90AAF3-D4CB-4950-8387-81C9A37A034E}">
      <dgm:prSet/>
      <dgm:spPr/>
      <dgm:t>
        <a:bodyPr/>
        <a:lstStyle/>
        <a:p>
          <a:endParaRPr lang="en-US"/>
        </a:p>
      </dgm:t>
    </dgm:pt>
    <dgm:pt modelId="{6154C1FA-CA9F-48CD-BAB6-E5E1D9AB73B8}" type="sibTrans" cxnId="{CA90AAF3-D4CB-4950-8387-81C9A37A034E}">
      <dgm:prSet/>
      <dgm:spPr/>
      <dgm:t>
        <a:bodyPr/>
        <a:lstStyle/>
        <a:p>
          <a:endParaRPr lang="en-US"/>
        </a:p>
      </dgm:t>
    </dgm:pt>
    <dgm:pt modelId="{92B2D244-98A9-4011-84D0-6F788189C077}">
      <dgm:prSet phldrT="[Text]" custT="1"/>
      <dgm:spPr>
        <a:solidFill>
          <a:srgbClr val="7DB590"/>
        </a:solidFill>
      </dgm:spPr>
      <dgm:t>
        <a:bodyPr/>
        <a:lstStyle/>
        <a:p>
          <a:r>
            <a:rPr lang="en-GB" sz="3600" b="1" i="1" dirty="0"/>
            <a:t>Attention Control</a:t>
          </a:r>
          <a:r>
            <a:rPr lang="en-GB" sz="3600" b="0" i="0" dirty="0"/>
            <a:t> </a:t>
          </a:r>
          <a:r>
            <a:rPr lang="en-GB" sz="3200" b="0" i="0" dirty="0"/>
            <a:t> - no multi-tasking! I focus my attention and manage distractions</a:t>
          </a:r>
          <a:r>
            <a:rPr lang="en-GB" sz="3600" b="0" i="0" dirty="0"/>
            <a:t> </a:t>
          </a:r>
          <a:endParaRPr lang="en-US" sz="3600" b="1" i="1" dirty="0"/>
        </a:p>
      </dgm:t>
    </dgm:pt>
    <dgm:pt modelId="{EEA4876B-B9AF-41A6-876D-A5A68640F51C}" type="parTrans" cxnId="{79CF3DA8-0F2E-4905-B04C-89D1C2D453E4}">
      <dgm:prSet/>
      <dgm:spPr/>
      <dgm:t>
        <a:bodyPr/>
        <a:lstStyle/>
        <a:p>
          <a:endParaRPr lang="en-US"/>
        </a:p>
      </dgm:t>
    </dgm:pt>
    <dgm:pt modelId="{F0D84A87-882D-41A8-A0EA-AE8D2A971C2B}" type="sibTrans" cxnId="{79CF3DA8-0F2E-4905-B04C-89D1C2D453E4}">
      <dgm:prSet/>
      <dgm:spPr/>
      <dgm:t>
        <a:bodyPr/>
        <a:lstStyle/>
        <a:p>
          <a:endParaRPr lang="en-US"/>
        </a:p>
      </dgm:t>
    </dgm:pt>
    <dgm:pt modelId="{AB9C9518-5FA2-4735-A64D-DA11F44D9F1D}">
      <dgm:prSet phldrT="[Text]" custT="1"/>
      <dgm:spPr>
        <a:solidFill>
          <a:srgbClr val="7DB590"/>
        </a:solidFill>
      </dgm:spPr>
      <dgm:t>
        <a:bodyPr/>
        <a:lstStyle/>
        <a:p>
          <a:r>
            <a:rPr lang="en-GB" sz="3600" b="1" i="1" dirty="0"/>
            <a:t>Visualisation and Imagery</a:t>
          </a:r>
          <a:r>
            <a:rPr lang="en-GB" sz="3200" b="0" i="0" dirty="0"/>
            <a:t> – describe the end result with pictures, actually see it in my mind &amp; enable others to do so</a:t>
          </a:r>
          <a:endParaRPr lang="en-US" sz="3600" b="1" i="1" dirty="0"/>
        </a:p>
      </dgm:t>
    </dgm:pt>
    <dgm:pt modelId="{D0ABCBF7-A9D4-4FD0-A0EC-2A062FE5E3EF}" type="parTrans" cxnId="{9A7FF3FE-69D3-4008-8E35-BF3815DA5DF6}">
      <dgm:prSet/>
      <dgm:spPr/>
      <dgm:t>
        <a:bodyPr/>
        <a:lstStyle/>
        <a:p>
          <a:endParaRPr lang="en-US"/>
        </a:p>
      </dgm:t>
    </dgm:pt>
    <dgm:pt modelId="{812C6B40-97A6-48E7-BF17-2E86D34232E2}" type="sibTrans" cxnId="{9A7FF3FE-69D3-4008-8E35-BF3815DA5DF6}">
      <dgm:prSet/>
      <dgm:spPr/>
      <dgm:t>
        <a:bodyPr/>
        <a:lstStyle/>
        <a:p>
          <a:endParaRPr lang="en-US"/>
        </a:p>
      </dgm:t>
    </dgm:pt>
    <dgm:pt modelId="{A114B27E-E1E9-46D5-B414-A76563636EAC}" type="pres">
      <dgm:prSet presAssocID="{90D2BC9F-EAD9-4711-8F16-8AF261C9C895}" presName="Name0" presStyleCnt="0">
        <dgm:presLayoutVars>
          <dgm:chMax val="7"/>
          <dgm:chPref val="7"/>
          <dgm:dir/>
        </dgm:presLayoutVars>
      </dgm:prSet>
      <dgm:spPr/>
    </dgm:pt>
    <dgm:pt modelId="{6F7688E6-E036-404C-B0D0-F338372D563E}" type="pres">
      <dgm:prSet presAssocID="{90D2BC9F-EAD9-4711-8F16-8AF261C9C895}" presName="Name1" presStyleCnt="0"/>
      <dgm:spPr/>
    </dgm:pt>
    <dgm:pt modelId="{E32E9160-721B-4ED1-A736-D816CB265104}" type="pres">
      <dgm:prSet presAssocID="{90D2BC9F-EAD9-4711-8F16-8AF261C9C895}" presName="cycle" presStyleCnt="0"/>
      <dgm:spPr/>
    </dgm:pt>
    <dgm:pt modelId="{871A8C08-0605-44A3-A1CF-66F51EA25088}" type="pres">
      <dgm:prSet presAssocID="{90D2BC9F-EAD9-4711-8F16-8AF261C9C895}" presName="srcNode" presStyleLbl="node1" presStyleIdx="0" presStyleCnt="5"/>
      <dgm:spPr/>
    </dgm:pt>
    <dgm:pt modelId="{1318AE45-3692-4796-990F-E7C5AF3981EB}" type="pres">
      <dgm:prSet presAssocID="{90D2BC9F-EAD9-4711-8F16-8AF261C9C895}" presName="conn" presStyleLbl="parChTrans1D2" presStyleIdx="0" presStyleCnt="1"/>
      <dgm:spPr/>
    </dgm:pt>
    <dgm:pt modelId="{20DF9F74-C3F4-48C4-A28B-01AF02806DA1}" type="pres">
      <dgm:prSet presAssocID="{90D2BC9F-EAD9-4711-8F16-8AF261C9C895}" presName="extraNode" presStyleLbl="node1" presStyleIdx="0" presStyleCnt="5"/>
      <dgm:spPr/>
    </dgm:pt>
    <dgm:pt modelId="{ABB6D8FB-C0FF-4191-AA72-4646BCBC5E78}" type="pres">
      <dgm:prSet presAssocID="{90D2BC9F-EAD9-4711-8F16-8AF261C9C895}" presName="dstNode" presStyleLbl="node1" presStyleIdx="0" presStyleCnt="5"/>
      <dgm:spPr/>
    </dgm:pt>
    <dgm:pt modelId="{F71EA0B5-22B9-4978-8A57-5F0147E882E9}" type="pres">
      <dgm:prSet presAssocID="{E3F94A17-3671-41E6-BAD4-714571D6591D}" presName="text_1" presStyleLbl="node1" presStyleIdx="0" presStyleCnt="5">
        <dgm:presLayoutVars>
          <dgm:bulletEnabled val="1"/>
        </dgm:presLayoutVars>
      </dgm:prSet>
      <dgm:spPr/>
    </dgm:pt>
    <dgm:pt modelId="{FF34A0F6-AEDF-4F2A-BD1D-D82BF6E23CF3}" type="pres">
      <dgm:prSet presAssocID="{E3F94A17-3671-41E6-BAD4-714571D6591D}" presName="accent_1" presStyleCnt="0"/>
      <dgm:spPr/>
    </dgm:pt>
    <dgm:pt modelId="{81CC1FFD-8CBC-4022-A421-2251D4E42A82}" type="pres">
      <dgm:prSet presAssocID="{E3F94A17-3671-41E6-BAD4-714571D6591D}" presName="accentRepeatNode" presStyleLbl="solidFgAcc1" presStyleIdx="0" presStyleCnt="5"/>
      <dgm:spPr>
        <a:ln>
          <a:solidFill>
            <a:srgbClr val="5A9E70"/>
          </a:solidFill>
        </a:ln>
      </dgm:spPr>
    </dgm:pt>
    <dgm:pt modelId="{8D6799F1-CE34-4E34-8DC0-507FE64A6F5F}" type="pres">
      <dgm:prSet presAssocID="{A2461CFF-8486-4B97-8836-3FA6F218C91B}" presName="text_2" presStyleLbl="node1" presStyleIdx="1" presStyleCnt="5">
        <dgm:presLayoutVars>
          <dgm:bulletEnabled val="1"/>
        </dgm:presLayoutVars>
      </dgm:prSet>
      <dgm:spPr/>
    </dgm:pt>
    <dgm:pt modelId="{7DE1D045-9740-44F1-83A3-D796616591A4}" type="pres">
      <dgm:prSet presAssocID="{A2461CFF-8486-4B97-8836-3FA6F218C91B}" presName="accent_2" presStyleCnt="0"/>
      <dgm:spPr/>
    </dgm:pt>
    <dgm:pt modelId="{2DB16EBD-980C-429A-9C4A-3498DAF1CC0A}" type="pres">
      <dgm:prSet presAssocID="{A2461CFF-8486-4B97-8836-3FA6F218C91B}" presName="accentRepeatNode" presStyleLbl="solidFgAcc1" presStyleIdx="1" presStyleCnt="5"/>
      <dgm:spPr>
        <a:ln>
          <a:solidFill>
            <a:srgbClr val="5A9E70"/>
          </a:solidFill>
        </a:ln>
      </dgm:spPr>
    </dgm:pt>
    <dgm:pt modelId="{3FBCD9CF-4802-405A-9D32-2FB065F81AB7}" type="pres">
      <dgm:prSet presAssocID="{CFB10851-635F-41C5-8350-F7BD9B74C37D}" presName="text_3" presStyleLbl="node1" presStyleIdx="2" presStyleCnt="5">
        <dgm:presLayoutVars>
          <dgm:bulletEnabled val="1"/>
        </dgm:presLayoutVars>
      </dgm:prSet>
      <dgm:spPr/>
    </dgm:pt>
    <dgm:pt modelId="{82668335-8024-4F02-8138-6E925627A14F}" type="pres">
      <dgm:prSet presAssocID="{CFB10851-635F-41C5-8350-F7BD9B74C37D}" presName="accent_3" presStyleCnt="0"/>
      <dgm:spPr/>
    </dgm:pt>
    <dgm:pt modelId="{EE760418-6FD3-4F9F-9E72-47DD992E633F}" type="pres">
      <dgm:prSet presAssocID="{CFB10851-635F-41C5-8350-F7BD9B74C37D}" presName="accentRepeatNode" presStyleLbl="solidFgAcc1" presStyleIdx="2" presStyleCnt="5"/>
      <dgm:spPr>
        <a:ln>
          <a:solidFill>
            <a:srgbClr val="5A9E70"/>
          </a:solidFill>
        </a:ln>
      </dgm:spPr>
    </dgm:pt>
    <dgm:pt modelId="{E058CDA9-D81B-43EB-9B36-0C25404FAAB2}" type="pres">
      <dgm:prSet presAssocID="{92B2D244-98A9-4011-84D0-6F788189C077}" presName="text_4" presStyleLbl="node1" presStyleIdx="3" presStyleCnt="5">
        <dgm:presLayoutVars>
          <dgm:bulletEnabled val="1"/>
        </dgm:presLayoutVars>
      </dgm:prSet>
      <dgm:spPr/>
    </dgm:pt>
    <dgm:pt modelId="{7F8B7672-9765-470F-BF7B-A8FCD7087468}" type="pres">
      <dgm:prSet presAssocID="{92B2D244-98A9-4011-84D0-6F788189C077}" presName="accent_4" presStyleCnt="0"/>
      <dgm:spPr/>
    </dgm:pt>
    <dgm:pt modelId="{8D606A04-EC00-4271-BA97-AA892493A973}" type="pres">
      <dgm:prSet presAssocID="{92B2D244-98A9-4011-84D0-6F788189C077}" presName="accentRepeatNode" presStyleLbl="solidFgAcc1" presStyleIdx="3" presStyleCnt="5"/>
      <dgm:spPr>
        <a:ln>
          <a:solidFill>
            <a:srgbClr val="5A9E70"/>
          </a:solidFill>
        </a:ln>
      </dgm:spPr>
    </dgm:pt>
    <dgm:pt modelId="{066313F8-1E73-4BCD-9A0C-6A59ABD71C8D}" type="pres">
      <dgm:prSet presAssocID="{AB9C9518-5FA2-4735-A64D-DA11F44D9F1D}" presName="text_5" presStyleLbl="node1" presStyleIdx="4" presStyleCnt="5">
        <dgm:presLayoutVars>
          <dgm:bulletEnabled val="1"/>
        </dgm:presLayoutVars>
      </dgm:prSet>
      <dgm:spPr/>
    </dgm:pt>
    <dgm:pt modelId="{F558AA51-D446-448F-959D-8B6B1DD2ACFB}" type="pres">
      <dgm:prSet presAssocID="{AB9C9518-5FA2-4735-A64D-DA11F44D9F1D}" presName="accent_5" presStyleCnt="0"/>
      <dgm:spPr/>
    </dgm:pt>
    <dgm:pt modelId="{48E2FFDC-7285-4F11-B8CA-621F7219A031}" type="pres">
      <dgm:prSet presAssocID="{AB9C9518-5FA2-4735-A64D-DA11F44D9F1D}" presName="accentRepeatNode" presStyleLbl="solidFgAcc1" presStyleIdx="4" presStyleCnt="5"/>
      <dgm:spPr>
        <a:ln>
          <a:solidFill>
            <a:srgbClr val="5A9E70"/>
          </a:solidFill>
        </a:ln>
      </dgm:spPr>
    </dgm:pt>
  </dgm:ptLst>
  <dgm:cxnLst>
    <dgm:cxn modelId="{114AAE0B-B2D8-4CD0-A86D-B66A844253B2}" type="presOf" srcId="{CFB10851-635F-41C5-8350-F7BD9B74C37D}" destId="{3FBCD9CF-4802-405A-9D32-2FB065F81AB7}" srcOrd="0" destOrd="0" presId="urn:microsoft.com/office/officeart/2008/layout/VerticalCurvedList"/>
    <dgm:cxn modelId="{7DA4701B-0FE6-484F-BC16-A26C71C4A128}" srcId="{90D2BC9F-EAD9-4711-8F16-8AF261C9C895}" destId="{E3F94A17-3671-41E6-BAD4-714571D6591D}" srcOrd="0" destOrd="0" parTransId="{BE3D2B6C-D855-4272-B3A3-0B4766B47A0C}" sibTransId="{03883843-FBB1-4A38-B512-941930545B40}"/>
    <dgm:cxn modelId="{C9B39A29-56BE-47DF-A051-94CF000247B6}" type="presOf" srcId="{E3F94A17-3671-41E6-BAD4-714571D6591D}" destId="{F71EA0B5-22B9-4978-8A57-5F0147E882E9}" srcOrd="0" destOrd="0" presId="urn:microsoft.com/office/officeart/2008/layout/VerticalCurvedList"/>
    <dgm:cxn modelId="{14BBC23B-0DA9-4974-A603-97EDF86A82E4}" type="presOf" srcId="{AB9C9518-5FA2-4735-A64D-DA11F44D9F1D}" destId="{066313F8-1E73-4BCD-9A0C-6A59ABD71C8D}" srcOrd="0" destOrd="0" presId="urn:microsoft.com/office/officeart/2008/layout/VerticalCurvedList"/>
    <dgm:cxn modelId="{2B20D43B-B634-4877-B321-B38642595840}" srcId="{90D2BC9F-EAD9-4711-8F16-8AF261C9C895}" destId="{A2461CFF-8486-4B97-8836-3FA6F218C91B}" srcOrd="1" destOrd="0" parTransId="{8A8215AB-1172-4770-8D37-7D459FAE8327}" sibTransId="{61DE0D2A-32ED-431A-A17A-F959EDBEA447}"/>
    <dgm:cxn modelId="{BC94C86C-3D55-4406-B7A4-7F1669CE794F}" type="presOf" srcId="{90D2BC9F-EAD9-4711-8F16-8AF261C9C895}" destId="{A114B27E-E1E9-46D5-B414-A76563636EAC}" srcOrd="0" destOrd="0" presId="urn:microsoft.com/office/officeart/2008/layout/VerticalCurvedList"/>
    <dgm:cxn modelId="{2D527AA7-EA30-48E2-AA39-252F5AB1D653}" type="presOf" srcId="{92B2D244-98A9-4011-84D0-6F788189C077}" destId="{E058CDA9-D81B-43EB-9B36-0C25404FAAB2}" srcOrd="0" destOrd="0" presId="urn:microsoft.com/office/officeart/2008/layout/VerticalCurvedList"/>
    <dgm:cxn modelId="{79CF3DA8-0F2E-4905-B04C-89D1C2D453E4}" srcId="{90D2BC9F-EAD9-4711-8F16-8AF261C9C895}" destId="{92B2D244-98A9-4011-84D0-6F788189C077}" srcOrd="3" destOrd="0" parTransId="{EEA4876B-B9AF-41A6-876D-A5A68640F51C}" sibTransId="{F0D84A87-882D-41A8-A0EA-AE8D2A971C2B}"/>
    <dgm:cxn modelId="{1B412BAD-EC16-4F84-ADF1-348AA8F1EC36}" type="presOf" srcId="{A2461CFF-8486-4B97-8836-3FA6F218C91B}" destId="{8D6799F1-CE34-4E34-8DC0-507FE64A6F5F}" srcOrd="0" destOrd="0" presId="urn:microsoft.com/office/officeart/2008/layout/VerticalCurvedList"/>
    <dgm:cxn modelId="{BA33F9C9-90F9-4CA6-BD94-F3583CCE40E0}" type="presOf" srcId="{03883843-FBB1-4A38-B512-941930545B40}" destId="{1318AE45-3692-4796-990F-E7C5AF3981EB}" srcOrd="0" destOrd="0" presId="urn:microsoft.com/office/officeart/2008/layout/VerticalCurvedList"/>
    <dgm:cxn modelId="{CA90AAF3-D4CB-4950-8387-81C9A37A034E}" srcId="{90D2BC9F-EAD9-4711-8F16-8AF261C9C895}" destId="{CFB10851-635F-41C5-8350-F7BD9B74C37D}" srcOrd="2" destOrd="0" parTransId="{95D3D4F4-79F1-402B-AC16-687A1D0969AE}" sibTransId="{6154C1FA-CA9F-48CD-BAB6-E5E1D9AB73B8}"/>
    <dgm:cxn modelId="{9A7FF3FE-69D3-4008-8E35-BF3815DA5DF6}" srcId="{90D2BC9F-EAD9-4711-8F16-8AF261C9C895}" destId="{AB9C9518-5FA2-4735-A64D-DA11F44D9F1D}" srcOrd="4" destOrd="0" parTransId="{D0ABCBF7-A9D4-4FD0-A0EC-2A062FE5E3EF}" sibTransId="{812C6B40-97A6-48E7-BF17-2E86D34232E2}"/>
    <dgm:cxn modelId="{DB83F093-8C94-4EB1-8AB1-1C730B14BA50}" type="presParOf" srcId="{A114B27E-E1E9-46D5-B414-A76563636EAC}" destId="{6F7688E6-E036-404C-B0D0-F338372D563E}" srcOrd="0" destOrd="0" presId="urn:microsoft.com/office/officeart/2008/layout/VerticalCurvedList"/>
    <dgm:cxn modelId="{93156E5F-246F-4F69-9097-F6FFC9741D28}" type="presParOf" srcId="{6F7688E6-E036-404C-B0D0-F338372D563E}" destId="{E32E9160-721B-4ED1-A736-D816CB265104}" srcOrd="0" destOrd="0" presId="urn:microsoft.com/office/officeart/2008/layout/VerticalCurvedList"/>
    <dgm:cxn modelId="{BE0AECF4-AA7C-4303-AF9A-5718382204E6}" type="presParOf" srcId="{E32E9160-721B-4ED1-A736-D816CB265104}" destId="{871A8C08-0605-44A3-A1CF-66F51EA25088}" srcOrd="0" destOrd="0" presId="urn:microsoft.com/office/officeart/2008/layout/VerticalCurvedList"/>
    <dgm:cxn modelId="{E8E61B77-6ECA-4CCD-805A-97ACD30F67E7}" type="presParOf" srcId="{E32E9160-721B-4ED1-A736-D816CB265104}" destId="{1318AE45-3692-4796-990F-E7C5AF3981EB}" srcOrd="1" destOrd="0" presId="urn:microsoft.com/office/officeart/2008/layout/VerticalCurvedList"/>
    <dgm:cxn modelId="{ECD00644-A2E0-456E-ADF1-E3308A65EDA2}" type="presParOf" srcId="{E32E9160-721B-4ED1-A736-D816CB265104}" destId="{20DF9F74-C3F4-48C4-A28B-01AF02806DA1}" srcOrd="2" destOrd="0" presId="urn:microsoft.com/office/officeart/2008/layout/VerticalCurvedList"/>
    <dgm:cxn modelId="{3FFAE9CC-58F9-4750-B0BC-BD6BAE44E778}" type="presParOf" srcId="{E32E9160-721B-4ED1-A736-D816CB265104}" destId="{ABB6D8FB-C0FF-4191-AA72-4646BCBC5E78}" srcOrd="3" destOrd="0" presId="urn:microsoft.com/office/officeart/2008/layout/VerticalCurvedList"/>
    <dgm:cxn modelId="{4A14C3D7-1A16-42DD-B4D6-D7AFDA359579}" type="presParOf" srcId="{6F7688E6-E036-404C-B0D0-F338372D563E}" destId="{F71EA0B5-22B9-4978-8A57-5F0147E882E9}" srcOrd="1" destOrd="0" presId="urn:microsoft.com/office/officeart/2008/layout/VerticalCurvedList"/>
    <dgm:cxn modelId="{A2B58D28-DA59-4F5B-A305-32F4370356A7}" type="presParOf" srcId="{6F7688E6-E036-404C-B0D0-F338372D563E}" destId="{FF34A0F6-AEDF-4F2A-BD1D-D82BF6E23CF3}" srcOrd="2" destOrd="0" presId="urn:microsoft.com/office/officeart/2008/layout/VerticalCurvedList"/>
    <dgm:cxn modelId="{84EC2E9E-61F5-496A-ACD4-8AA757199A5E}" type="presParOf" srcId="{FF34A0F6-AEDF-4F2A-BD1D-D82BF6E23CF3}" destId="{81CC1FFD-8CBC-4022-A421-2251D4E42A82}" srcOrd="0" destOrd="0" presId="urn:microsoft.com/office/officeart/2008/layout/VerticalCurvedList"/>
    <dgm:cxn modelId="{2365DC08-D68D-42DA-8786-9989B92DCA0B}" type="presParOf" srcId="{6F7688E6-E036-404C-B0D0-F338372D563E}" destId="{8D6799F1-CE34-4E34-8DC0-507FE64A6F5F}" srcOrd="3" destOrd="0" presId="urn:microsoft.com/office/officeart/2008/layout/VerticalCurvedList"/>
    <dgm:cxn modelId="{03A76D82-EF33-4D1A-8D8D-1D8C07055DA7}" type="presParOf" srcId="{6F7688E6-E036-404C-B0D0-F338372D563E}" destId="{7DE1D045-9740-44F1-83A3-D796616591A4}" srcOrd="4" destOrd="0" presId="urn:microsoft.com/office/officeart/2008/layout/VerticalCurvedList"/>
    <dgm:cxn modelId="{ADCAA779-17CC-4210-A8FB-5FB065F8DDA5}" type="presParOf" srcId="{7DE1D045-9740-44F1-83A3-D796616591A4}" destId="{2DB16EBD-980C-429A-9C4A-3498DAF1CC0A}" srcOrd="0" destOrd="0" presId="urn:microsoft.com/office/officeart/2008/layout/VerticalCurvedList"/>
    <dgm:cxn modelId="{D13AA324-8B82-4E5C-AC26-478D2461875C}" type="presParOf" srcId="{6F7688E6-E036-404C-B0D0-F338372D563E}" destId="{3FBCD9CF-4802-405A-9D32-2FB065F81AB7}" srcOrd="5" destOrd="0" presId="urn:microsoft.com/office/officeart/2008/layout/VerticalCurvedList"/>
    <dgm:cxn modelId="{6511AF12-1C76-44C5-A86C-89451A7837A3}" type="presParOf" srcId="{6F7688E6-E036-404C-B0D0-F338372D563E}" destId="{82668335-8024-4F02-8138-6E925627A14F}" srcOrd="6" destOrd="0" presId="urn:microsoft.com/office/officeart/2008/layout/VerticalCurvedList"/>
    <dgm:cxn modelId="{036DCAB6-08F1-4ACF-9332-03EF3E6B5DF6}" type="presParOf" srcId="{82668335-8024-4F02-8138-6E925627A14F}" destId="{EE760418-6FD3-4F9F-9E72-47DD992E633F}" srcOrd="0" destOrd="0" presId="urn:microsoft.com/office/officeart/2008/layout/VerticalCurvedList"/>
    <dgm:cxn modelId="{F5985E4C-41D4-4DF5-B4FF-569B1827A116}" type="presParOf" srcId="{6F7688E6-E036-404C-B0D0-F338372D563E}" destId="{E058CDA9-D81B-43EB-9B36-0C25404FAAB2}" srcOrd="7" destOrd="0" presId="urn:microsoft.com/office/officeart/2008/layout/VerticalCurvedList"/>
    <dgm:cxn modelId="{B889FB41-1B3E-4FE0-8E0B-6FEFEB4D6E95}" type="presParOf" srcId="{6F7688E6-E036-404C-B0D0-F338372D563E}" destId="{7F8B7672-9765-470F-BF7B-A8FCD7087468}" srcOrd="8" destOrd="0" presId="urn:microsoft.com/office/officeart/2008/layout/VerticalCurvedList"/>
    <dgm:cxn modelId="{983F3139-DD25-47FA-A8AE-49C750BD3B28}" type="presParOf" srcId="{7F8B7672-9765-470F-BF7B-A8FCD7087468}" destId="{8D606A04-EC00-4271-BA97-AA892493A973}" srcOrd="0" destOrd="0" presId="urn:microsoft.com/office/officeart/2008/layout/VerticalCurvedList"/>
    <dgm:cxn modelId="{D41BBCD6-DCC5-4F6B-A1F9-10C06CA997FD}" type="presParOf" srcId="{6F7688E6-E036-404C-B0D0-F338372D563E}" destId="{066313F8-1E73-4BCD-9A0C-6A59ABD71C8D}" srcOrd="9" destOrd="0" presId="urn:microsoft.com/office/officeart/2008/layout/VerticalCurvedList"/>
    <dgm:cxn modelId="{3AB2798B-C759-4A90-B1DC-114D4E4CE3B0}" type="presParOf" srcId="{6F7688E6-E036-404C-B0D0-F338372D563E}" destId="{F558AA51-D446-448F-959D-8B6B1DD2ACFB}" srcOrd="10" destOrd="0" presId="urn:microsoft.com/office/officeart/2008/layout/VerticalCurvedList"/>
    <dgm:cxn modelId="{FA2A796A-47EE-446A-85D7-D60373A7D8C8}" type="presParOf" srcId="{F558AA51-D446-448F-959D-8B6B1DD2ACFB}" destId="{48E2FFDC-7285-4F11-B8CA-621F7219A0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C5E415-5606-440B-A415-B5E9F687A98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24AD03D-0861-4BC4-B866-D4C70326852D}">
      <dgm:prSet phldrT="[Text]"/>
      <dgm:spPr>
        <a:solidFill>
          <a:srgbClr val="7DB590"/>
        </a:solidFill>
      </dgm:spPr>
      <dgm:t>
        <a:bodyPr/>
        <a:lstStyle/>
        <a:p>
          <a:r>
            <a:rPr lang="en-GB" dirty="0">
              <a:solidFill>
                <a:srgbClr val="274D38"/>
              </a:solidFill>
            </a:rPr>
            <a:t>VUCA Leadership Tips</a:t>
          </a:r>
          <a:endParaRPr lang="en-US" dirty="0">
            <a:solidFill>
              <a:srgbClr val="274D38"/>
            </a:solidFill>
          </a:endParaRPr>
        </a:p>
      </dgm:t>
    </dgm:pt>
    <dgm:pt modelId="{81436D5F-2BCD-4860-8546-4117BF90C914}" type="parTrans" cxnId="{F8B8AAF1-896B-4B74-8907-19A8059DAF22}">
      <dgm:prSet/>
      <dgm:spPr/>
      <dgm:t>
        <a:bodyPr/>
        <a:lstStyle/>
        <a:p>
          <a:endParaRPr lang="en-US"/>
        </a:p>
      </dgm:t>
    </dgm:pt>
    <dgm:pt modelId="{8158C61A-C61A-49C6-993C-191C0E1B29FF}" type="sibTrans" cxnId="{F8B8AAF1-896B-4B74-8907-19A8059DAF22}">
      <dgm:prSet/>
      <dgm:spPr/>
      <dgm:t>
        <a:bodyPr/>
        <a:lstStyle/>
        <a:p>
          <a:endParaRPr lang="en-US"/>
        </a:p>
      </dgm:t>
    </dgm:pt>
    <dgm:pt modelId="{E0B04F3B-F68E-4031-8F56-A175CA0F0E33}">
      <dgm:prSet phldrT="[Text]" custT="1"/>
      <dgm:spPr>
        <a:solidFill>
          <a:srgbClr val="7DB590"/>
        </a:solidFill>
      </dgm:spPr>
      <dgm:t>
        <a:bodyPr/>
        <a:lstStyle/>
        <a:p>
          <a:r>
            <a:rPr lang="en-GB" sz="3200" b="1" dirty="0">
              <a:solidFill>
                <a:srgbClr val="005D95"/>
              </a:solidFill>
            </a:rPr>
            <a:t>Different decision making</a:t>
          </a:r>
          <a:endParaRPr lang="en-US" sz="3200" b="1" dirty="0">
            <a:solidFill>
              <a:srgbClr val="005D95"/>
            </a:solidFill>
          </a:endParaRPr>
        </a:p>
      </dgm:t>
    </dgm:pt>
    <dgm:pt modelId="{681B6695-50DD-4E6E-831F-5B99F1A699CE}" type="parTrans" cxnId="{21DBD58E-C959-41EF-B15F-5C20B8377FF7}">
      <dgm:prSet/>
      <dgm:spPr>
        <a:ln>
          <a:solidFill>
            <a:srgbClr val="5A9E70"/>
          </a:solidFill>
        </a:ln>
      </dgm:spPr>
      <dgm:t>
        <a:bodyPr/>
        <a:lstStyle/>
        <a:p>
          <a:endParaRPr lang="en-US"/>
        </a:p>
      </dgm:t>
    </dgm:pt>
    <dgm:pt modelId="{4E5C6521-3051-4770-B830-155FD216258C}" type="sibTrans" cxnId="{21DBD58E-C959-41EF-B15F-5C20B8377FF7}">
      <dgm:prSet/>
      <dgm:spPr/>
      <dgm:t>
        <a:bodyPr/>
        <a:lstStyle/>
        <a:p>
          <a:endParaRPr lang="en-US"/>
        </a:p>
      </dgm:t>
    </dgm:pt>
    <dgm:pt modelId="{7E72B52E-05AD-4047-BD8F-427B1BDA0F76}">
      <dgm:prSet phldrT="[Text]" custT="1"/>
      <dgm:spPr>
        <a:solidFill>
          <a:srgbClr val="7DB590"/>
        </a:solidFill>
      </dgm:spPr>
      <dgm:t>
        <a:bodyPr/>
        <a:lstStyle/>
        <a:p>
          <a:r>
            <a:rPr lang="en-GB" sz="2500" b="1" dirty="0">
              <a:solidFill>
                <a:srgbClr val="005D95"/>
              </a:solidFill>
            </a:rPr>
            <a:t>Empowerment</a:t>
          </a:r>
          <a:endParaRPr lang="en-US" sz="2500" b="1" dirty="0">
            <a:solidFill>
              <a:srgbClr val="005D95"/>
            </a:solidFill>
          </a:endParaRPr>
        </a:p>
      </dgm:t>
    </dgm:pt>
    <dgm:pt modelId="{90ACC7C9-C484-49D8-A3F9-1A741B53B11A}" type="parTrans" cxnId="{73870238-6612-4E1F-81B8-28C7DA862CE7}">
      <dgm:prSet/>
      <dgm:spPr>
        <a:ln>
          <a:solidFill>
            <a:srgbClr val="5A9E70"/>
          </a:solidFill>
        </a:ln>
      </dgm:spPr>
      <dgm:t>
        <a:bodyPr/>
        <a:lstStyle/>
        <a:p>
          <a:endParaRPr lang="en-US"/>
        </a:p>
      </dgm:t>
    </dgm:pt>
    <dgm:pt modelId="{BB0E4CCE-6CAA-4EF8-AEF9-682CB27A78C2}" type="sibTrans" cxnId="{73870238-6612-4E1F-81B8-28C7DA862CE7}">
      <dgm:prSet/>
      <dgm:spPr/>
      <dgm:t>
        <a:bodyPr/>
        <a:lstStyle/>
        <a:p>
          <a:endParaRPr lang="en-US"/>
        </a:p>
      </dgm:t>
    </dgm:pt>
    <dgm:pt modelId="{E2F8217F-5F06-4E8E-8F99-AFB75F75341C}">
      <dgm:prSet phldrT="[Text]" custT="1"/>
      <dgm:spPr>
        <a:solidFill>
          <a:srgbClr val="7DB590"/>
        </a:solidFill>
      </dgm:spPr>
      <dgm:t>
        <a:bodyPr/>
        <a:lstStyle/>
        <a:p>
          <a:r>
            <a:rPr lang="en-GB" sz="2500" b="1" dirty="0">
              <a:solidFill>
                <a:srgbClr val="005D95"/>
              </a:solidFill>
            </a:rPr>
            <a:t>The team is the unit of delivery</a:t>
          </a:r>
          <a:endParaRPr lang="en-US" sz="2500" b="1" dirty="0">
            <a:solidFill>
              <a:srgbClr val="005D95"/>
            </a:solidFill>
          </a:endParaRPr>
        </a:p>
      </dgm:t>
    </dgm:pt>
    <dgm:pt modelId="{C5915652-2F77-46AA-B64F-921F4DC3DD52}" type="parTrans" cxnId="{FA3275C8-2949-4680-A506-5112244E4ED6}">
      <dgm:prSet/>
      <dgm:spPr>
        <a:ln>
          <a:solidFill>
            <a:srgbClr val="5A9E70"/>
          </a:solidFill>
        </a:ln>
      </dgm:spPr>
      <dgm:t>
        <a:bodyPr/>
        <a:lstStyle/>
        <a:p>
          <a:endParaRPr lang="en-US"/>
        </a:p>
      </dgm:t>
    </dgm:pt>
    <dgm:pt modelId="{16A760E0-4AC4-4F6B-9FDF-2077705A0D5C}" type="sibTrans" cxnId="{FA3275C8-2949-4680-A506-5112244E4ED6}">
      <dgm:prSet/>
      <dgm:spPr/>
      <dgm:t>
        <a:bodyPr/>
        <a:lstStyle/>
        <a:p>
          <a:endParaRPr lang="en-US"/>
        </a:p>
      </dgm:t>
    </dgm:pt>
    <dgm:pt modelId="{E8DAA3CC-F5AD-46C1-A1C1-25424381D95E}">
      <dgm:prSet custT="1"/>
      <dgm:spPr>
        <a:solidFill>
          <a:srgbClr val="7DB590"/>
        </a:solidFill>
      </dgm:spPr>
      <dgm:t>
        <a:bodyPr/>
        <a:lstStyle/>
        <a:p>
          <a:r>
            <a:rPr lang="en-GB" sz="3400" b="1" dirty="0">
              <a:solidFill>
                <a:srgbClr val="005D95"/>
              </a:solidFill>
            </a:rPr>
            <a:t>Adapting</a:t>
          </a:r>
          <a:endParaRPr lang="en-US" sz="3400" b="1" dirty="0">
            <a:solidFill>
              <a:srgbClr val="005D95"/>
            </a:solidFill>
          </a:endParaRPr>
        </a:p>
      </dgm:t>
    </dgm:pt>
    <dgm:pt modelId="{CF38F2A7-2385-465F-A0FE-420B405940FB}" type="parTrans" cxnId="{0249AA93-7A27-4F1E-9C86-E118946F5700}">
      <dgm:prSet/>
      <dgm:spPr>
        <a:ln>
          <a:solidFill>
            <a:srgbClr val="5A9E70"/>
          </a:solidFill>
        </a:ln>
      </dgm:spPr>
      <dgm:t>
        <a:bodyPr/>
        <a:lstStyle/>
        <a:p>
          <a:endParaRPr lang="en-US"/>
        </a:p>
      </dgm:t>
    </dgm:pt>
    <dgm:pt modelId="{E4A5A54B-F8AC-4AC9-9811-B3B70D23E7F8}" type="sibTrans" cxnId="{0249AA93-7A27-4F1E-9C86-E118946F5700}">
      <dgm:prSet/>
      <dgm:spPr/>
      <dgm:t>
        <a:bodyPr/>
        <a:lstStyle/>
        <a:p>
          <a:endParaRPr lang="en-US"/>
        </a:p>
      </dgm:t>
    </dgm:pt>
    <dgm:pt modelId="{349C4445-31D7-4676-A1C3-AEADB5C553D7}">
      <dgm:prSet custT="1"/>
      <dgm:spPr>
        <a:solidFill>
          <a:srgbClr val="7DB590"/>
        </a:solidFill>
      </dgm:spPr>
      <dgm:t>
        <a:bodyPr/>
        <a:lstStyle/>
        <a:p>
          <a:r>
            <a:rPr lang="en-GB" sz="4400" b="1" dirty="0">
              <a:solidFill>
                <a:srgbClr val="005D95"/>
              </a:solidFill>
            </a:rPr>
            <a:t>Tell &amp; Share Stories</a:t>
          </a:r>
          <a:endParaRPr lang="en-US" sz="4400" b="1" dirty="0">
            <a:solidFill>
              <a:srgbClr val="005D95"/>
            </a:solidFill>
          </a:endParaRPr>
        </a:p>
      </dgm:t>
    </dgm:pt>
    <dgm:pt modelId="{523B8817-869B-4D3D-A45E-AD01E500414E}" type="parTrans" cxnId="{E9FC6DE7-3063-4AE2-8A9B-FA026AA189BF}">
      <dgm:prSet/>
      <dgm:spPr>
        <a:ln>
          <a:solidFill>
            <a:srgbClr val="5A9E70"/>
          </a:solidFill>
        </a:ln>
      </dgm:spPr>
      <dgm:t>
        <a:bodyPr/>
        <a:lstStyle/>
        <a:p>
          <a:endParaRPr lang="en-US"/>
        </a:p>
      </dgm:t>
    </dgm:pt>
    <dgm:pt modelId="{59BB8A9D-328C-46F3-B409-9AA6ECF18C19}" type="sibTrans" cxnId="{E9FC6DE7-3063-4AE2-8A9B-FA026AA189BF}">
      <dgm:prSet/>
      <dgm:spPr/>
      <dgm:t>
        <a:bodyPr/>
        <a:lstStyle/>
        <a:p>
          <a:endParaRPr lang="en-US"/>
        </a:p>
      </dgm:t>
    </dgm:pt>
    <dgm:pt modelId="{D849E146-E10C-44C9-9DE4-6CC46A7D118D}">
      <dgm:prSet custT="1"/>
      <dgm:spPr>
        <a:solidFill>
          <a:srgbClr val="7DB590"/>
        </a:solidFill>
      </dgm:spPr>
      <dgm:t>
        <a:bodyPr/>
        <a:lstStyle/>
        <a:p>
          <a:r>
            <a:rPr lang="en-GB" sz="3600" b="1" dirty="0">
              <a:solidFill>
                <a:srgbClr val="005D95"/>
              </a:solidFill>
            </a:rPr>
            <a:t>Agility</a:t>
          </a:r>
          <a:endParaRPr lang="en-US" sz="3600" b="1" dirty="0">
            <a:solidFill>
              <a:srgbClr val="005D95"/>
            </a:solidFill>
          </a:endParaRPr>
        </a:p>
      </dgm:t>
    </dgm:pt>
    <dgm:pt modelId="{86B4AD7E-2AC0-463E-B2FB-4183CC5DAEF4}" type="parTrans" cxnId="{DAD1392D-6387-4767-9EF2-89E93B1AAF4B}">
      <dgm:prSet/>
      <dgm:spPr>
        <a:ln>
          <a:solidFill>
            <a:srgbClr val="5A9E70"/>
          </a:solidFill>
        </a:ln>
      </dgm:spPr>
      <dgm:t>
        <a:bodyPr/>
        <a:lstStyle/>
        <a:p>
          <a:endParaRPr lang="en-US"/>
        </a:p>
      </dgm:t>
    </dgm:pt>
    <dgm:pt modelId="{288FA4F4-87D1-47A2-9E97-2D7B492DA254}" type="sibTrans" cxnId="{DAD1392D-6387-4767-9EF2-89E93B1AAF4B}">
      <dgm:prSet/>
      <dgm:spPr/>
      <dgm:t>
        <a:bodyPr/>
        <a:lstStyle/>
        <a:p>
          <a:endParaRPr lang="en-US"/>
        </a:p>
      </dgm:t>
    </dgm:pt>
    <dgm:pt modelId="{C6A6B574-B45A-4E19-A4CC-C752604ED096}">
      <dgm:prSet custT="1"/>
      <dgm:spPr>
        <a:solidFill>
          <a:srgbClr val="7DB590"/>
        </a:solidFill>
      </dgm:spPr>
      <dgm:t>
        <a:bodyPr/>
        <a:lstStyle/>
        <a:p>
          <a:r>
            <a:rPr lang="en-GB" sz="2600" b="1" dirty="0">
              <a:solidFill>
                <a:srgbClr val="005D95"/>
              </a:solidFill>
            </a:rPr>
            <a:t>Foresight – Horizon Scanning</a:t>
          </a:r>
          <a:endParaRPr lang="en-US" sz="2600" b="1" dirty="0">
            <a:solidFill>
              <a:srgbClr val="005D95"/>
            </a:solidFill>
          </a:endParaRPr>
        </a:p>
      </dgm:t>
    </dgm:pt>
    <dgm:pt modelId="{F0C017A9-32AE-4606-B7AC-B5247132F82A}" type="parTrans" cxnId="{CC473712-F810-4C94-90D1-1EA5D4A8DE47}">
      <dgm:prSet/>
      <dgm:spPr>
        <a:ln>
          <a:solidFill>
            <a:srgbClr val="5A9E70"/>
          </a:solidFill>
        </a:ln>
      </dgm:spPr>
      <dgm:t>
        <a:bodyPr/>
        <a:lstStyle/>
        <a:p>
          <a:endParaRPr lang="en-US"/>
        </a:p>
      </dgm:t>
    </dgm:pt>
    <dgm:pt modelId="{94D3CD0E-46F0-4617-851B-D41478F4E2F1}" type="sibTrans" cxnId="{CC473712-F810-4C94-90D1-1EA5D4A8DE47}">
      <dgm:prSet/>
      <dgm:spPr/>
      <dgm:t>
        <a:bodyPr/>
        <a:lstStyle/>
        <a:p>
          <a:endParaRPr lang="en-US"/>
        </a:p>
      </dgm:t>
    </dgm:pt>
    <dgm:pt modelId="{D62F8FB8-D047-4CC5-88D1-A4069754E2F6}">
      <dgm:prSet custT="1"/>
      <dgm:spPr>
        <a:solidFill>
          <a:srgbClr val="7DB590"/>
        </a:solidFill>
      </dgm:spPr>
      <dgm:t>
        <a:bodyPr/>
        <a:lstStyle/>
        <a:p>
          <a:r>
            <a:rPr lang="en-GB" sz="2800" b="1" dirty="0">
              <a:solidFill>
                <a:srgbClr val="005D95"/>
              </a:solidFill>
            </a:rPr>
            <a:t>Clarifying boundaries</a:t>
          </a:r>
          <a:endParaRPr lang="en-US" sz="2800" b="1" dirty="0">
            <a:solidFill>
              <a:srgbClr val="005D95"/>
            </a:solidFill>
          </a:endParaRPr>
        </a:p>
      </dgm:t>
    </dgm:pt>
    <dgm:pt modelId="{A7DBA0BF-B3CB-4FBB-B870-C79287EBD9FF}" type="parTrans" cxnId="{48A714ED-0285-4674-8D17-86A9872A24AE}">
      <dgm:prSet/>
      <dgm:spPr>
        <a:ln>
          <a:solidFill>
            <a:srgbClr val="5A9E70"/>
          </a:solidFill>
        </a:ln>
      </dgm:spPr>
      <dgm:t>
        <a:bodyPr/>
        <a:lstStyle/>
        <a:p>
          <a:endParaRPr lang="en-US"/>
        </a:p>
      </dgm:t>
    </dgm:pt>
    <dgm:pt modelId="{B4387D12-F02D-4B19-80A0-ACE7BFAFDD12}" type="sibTrans" cxnId="{48A714ED-0285-4674-8D17-86A9872A24AE}">
      <dgm:prSet/>
      <dgm:spPr/>
      <dgm:t>
        <a:bodyPr/>
        <a:lstStyle/>
        <a:p>
          <a:endParaRPr lang="en-US"/>
        </a:p>
      </dgm:t>
    </dgm:pt>
    <dgm:pt modelId="{C96C1E84-E526-4A0E-B707-14FDF6527A63}" type="pres">
      <dgm:prSet presAssocID="{32C5E415-5606-440B-A415-B5E9F687A983}" presName="cycle" presStyleCnt="0">
        <dgm:presLayoutVars>
          <dgm:chMax val="1"/>
          <dgm:dir/>
          <dgm:animLvl val="ctr"/>
          <dgm:resizeHandles val="exact"/>
        </dgm:presLayoutVars>
      </dgm:prSet>
      <dgm:spPr/>
    </dgm:pt>
    <dgm:pt modelId="{4AD48979-9A2F-4FAF-9401-F925BB1B5369}" type="pres">
      <dgm:prSet presAssocID="{F24AD03D-0861-4BC4-B866-D4C70326852D}" presName="centerShape" presStyleLbl="node0" presStyleIdx="0" presStyleCnt="1"/>
      <dgm:spPr/>
    </dgm:pt>
    <dgm:pt modelId="{D2AE83C0-E83F-4492-81B4-15ED84A91BE6}" type="pres">
      <dgm:prSet presAssocID="{A7DBA0BF-B3CB-4FBB-B870-C79287EBD9FF}" presName="Name9" presStyleLbl="parChTrans1D2" presStyleIdx="0" presStyleCnt="8"/>
      <dgm:spPr/>
    </dgm:pt>
    <dgm:pt modelId="{EE160B74-4E8C-49E7-9BB6-E220551E9A97}" type="pres">
      <dgm:prSet presAssocID="{A7DBA0BF-B3CB-4FBB-B870-C79287EBD9FF}" presName="connTx" presStyleLbl="parChTrans1D2" presStyleIdx="0" presStyleCnt="8"/>
      <dgm:spPr/>
    </dgm:pt>
    <dgm:pt modelId="{116735EC-F1A0-44D7-AACF-80068D5ED345}" type="pres">
      <dgm:prSet presAssocID="{D62F8FB8-D047-4CC5-88D1-A4069754E2F6}" presName="node" presStyleLbl="node1" presStyleIdx="0" presStyleCnt="8">
        <dgm:presLayoutVars>
          <dgm:bulletEnabled val="1"/>
        </dgm:presLayoutVars>
      </dgm:prSet>
      <dgm:spPr/>
    </dgm:pt>
    <dgm:pt modelId="{023E3A60-B989-4A66-B3EB-F33F7A95136A}" type="pres">
      <dgm:prSet presAssocID="{F0C017A9-32AE-4606-B7AC-B5247132F82A}" presName="Name9" presStyleLbl="parChTrans1D2" presStyleIdx="1" presStyleCnt="8"/>
      <dgm:spPr/>
    </dgm:pt>
    <dgm:pt modelId="{7AD5C091-286B-419E-8747-E60A9EF04C55}" type="pres">
      <dgm:prSet presAssocID="{F0C017A9-32AE-4606-B7AC-B5247132F82A}" presName="connTx" presStyleLbl="parChTrans1D2" presStyleIdx="1" presStyleCnt="8"/>
      <dgm:spPr/>
    </dgm:pt>
    <dgm:pt modelId="{2E73002D-0347-452B-919A-1B8C49EA74E5}" type="pres">
      <dgm:prSet presAssocID="{C6A6B574-B45A-4E19-A4CC-C752604ED096}" presName="node" presStyleLbl="node1" presStyleIdx="1" presStyleCnt="8">
        <dgm:presLayoutVars>
          <dgm:bulletEnabled val="1"/>
        </dgm:presLayoutVars>
      </dgm:prSet>
      <dgm:spPr/>
    </dgm:pt>
    <dgm:pt modelId="{A039D168-D7CE-41E3-AA5E-9841BA50CA8C}" type="pres">
      <dgm:prSet presAssocID="{681B6695-50DD-4E6E-831F-5B99F1A699CE}" presName="Name9" presStyleLbl="parChTrans1D2" presStyleIdx="2" presStyleCnt="8"/>
      <dgm:spPr/>
    </dgm:pt>
    <dgm:pt modelId="{33F684A7-4001-40D6-A353-16821F549570}" type="pres">
      <dgm:prSet presAssocID="{681B6695-50DD-4E6E-831F-5B99F1A699CE}" presName="connTx" presStyleLbl="parChTrans1D2" presStyleIdx="2" presStyleCnt="8"/>
      <dgm:spPr/>
    </dgm:pt>
    <dgm:pt modelId="{E3D2B119-FB8F-453F-B085-9CA464E07505}" type="pres">
      <dgm:prSet presAssocID="{E0B04F3B-F68E-4031-8F56-A175CA0F0E33}" presName="node" presStyleLbl="node1" presStyleIdx="2" presStyleCnt="8">
        <dgm:presLayoutVars>
          <dgm:bulletEnabled val="1"/>
        </dgm:presLayoutVars>
      </dgm:prSet>
      <dgm:spPr/>
    </dgm:pt>
    <dgm:pt modelId="{CB4C56EE-8013-4130-8762-8EB5FF7ED664}" type="pres">
      <dgm:prSet presAssocID="{86B4AD7E-2AC0-463E-B2FB-4183CC5DAEF4}" presName="Name9" presStyleLbl="parChTrans1D2" presStyleIdx="3" presStyleCnt="8"/>
      <dgm:spPr/>
    </dgm:pt>
    <dgm:pt modelId="{D21705AC-BEF3-4394-BAFA-0F7CF929F078}" type="pres">
      <dgm:prSet presAssocID="{86B4AD7E-2AC0-463E-B2FB-4183CC5DAEF4}" presName="connTx" presStyleLbl="parChTrans1D2" presStyleIdx="3" presStyleCnt="8"/>
      <dgm:spPr/>
    </dgm:pt>
    <dgm:pt modelId="{EC591D3C-9555-477C-B1B9-060903CA23D5}" type="pres">
      <dgm:prSet presAssocID="{D849E146-E10C-44C9-9DE4-6CC46A7D118D}" presName="node" presStyleLbl="node1" presStyleIdx="3" presStyleCnt="8">
        <dgm:presLayoutVars>
          <dgm:bulletEnabled val="1"/>
        </dgm:presLayoutVars>
      </dgm:prSet>
      <dgm:spPr/>
    </dgm:pt>
    <dgm:pt modelId="{7970744F-6619-470E-8AD6-7BCEB3ED81E0}" type="pres">
      <dgm:prSet presAssocID="{523B8817-869B-4D3D-A45E-AD01E500414E}" presName="Name9" presStyleLbl="parChTrans1D2" presStyleIdx="4" presStyleCnt="8"/>
      <dgm:spPr/>
    </dgm:pt>
    <dgm:pt modelId="{02D15D02-1622-426D-B64F-EA96C770D115}" type="pres">
      <dgm:prSet presAssocID="{523B8817-869B-4D3D-A45E-AD01E500414E}" presName="connTx" presStyleLbl="parChTrans1D2" presStyleIdx="4" presStyleCnt="8"/>
      <dgm:spPr/>
    </dgm:pt>
    <dgm:pt modelId="{B7AE3769-55BC-41C2-A7C8-345542FA43BB}" type="pres">
      <dgm:prSet presAssocID="{349C4445-31D7-4676-A1C3-AEADB5C553D7}" presName="node" presStyleLbl="node1" presStyleIdx="4" presStyleCnt="8">
        <dgm:presLayoutVars>
          <dgm:bulletEnabled val="1"/>
        </dgm:presLayoutVars>
      </dgm:prSet>
      <dgm:spPr/>
    </dgm:pt>
    <dgm:pt modelId="{854AE73B-999E-4706-9FF1-0682CB6F1BEC}" type="pres">
      <dgm:prSet presAssocID="{CF38F2A7-2385-465F-A0FE-420B405940FB}" presName="Name9" presStyleLbl="parChTrans1D2" presStyleIdx="5" presStyleCnt="8"/>
      <dgm:spPr/>
    </dgm:pt>
    <dgm:pt modelId="{BCC6CC7D-D7C4-43D1-83A5-2A20846C0C28}" type="pres">
      <dgm:prSet presAssocID="{CF38F2A7-2385-465F-A0FE-420B405940FB}" presName="connTx" presStyleLbl="parChTrans1D2" presStyleIdx="5" presStyleCnt="8"/>
      <dgm:spPr/>
    </dgm:pt>
    <dgm:pt modelId="{BD9C7B9E-32A9-4278-8711-06910085BEF4}" type="pres">
      <dgm:prSet presAssocID="{E8DAA3CC-F5AD-46C1-A1C1-25424381D95E}" presName="node" presStyleLbl="node1" presStyleIdx="5" presStyleCnt="8">
        <dgm:presLayoutVars>
          <dgm:bulletEnabled val="1"/>
        </dgm:presLayoutVars>
      </dgm:prSet>
      <dgm:spPr/>
    </dgm:pt>
    <dgm:pt modelId="{8F385A74-05F5-462C-91B5-B8D5E2944D66}" type="pres">
      <dgm:prSet presAssocID="{90ACC7C9-C484-49D8-A3F9-1A741B53B11A}" presName="Name9" presStyleLbl="parChTrans1D2" presStyleIdx="6" presStyleCnt="8"/>
      <dgm:spPr/>
    </dgm:pt>
    <dgm:pt modelId="{7B656C7D-374E-40CE-8C0C-E513CCB5DFC3}" type="pres">
      <dgm:prSet presAssocID="{90ACC7C9-C484-49D8-A3F9-1A741B53B11A}" presName="connTx" presStyleLbl="parChTrans1D2" presStyleIdx="6" presStyleCnt="8"/>
      <dgm:spPr/>
    </dgm:pt>
    <dgm:pt modelId="{427E784E-59E4-40EA-936A-664BE77A0904}" type="pres">
      <dgm:prSet presAssocID="{7E72B52E-05AD-4047-BD8F-427B1BDA0F76}" presName="node" presStyleLbl="node1" presStyleIdx="6" presStyleCnt="8">
        <dgm:presLayoutVars>
          <dgm:bulletEnabled val="1"/>
        </dgm:presLayoutVars>
      </dgm:prSet>
      <dgm:spPr/>
    </dgm:pt>
    <dgm:pt modelId="{F8AB7B94-63A8-40EC-8D5F-E38F7E504FA8}" type="pres">
      <dgm:prSet presAssocID="{C5915652-2F77-46AA-B64F-921F4DC3DD52}" presName="Name9" presStyleLbl="parChTrans1D2" presStyleIdx="7" presStyleCnt="8"/>
      <dgm:spPr/>
    </dgm:pt>
    <dgm:pt modelId="{F6658F15-61A4-4C90-8E0D-C5EC0D034AE4}" type="pres">
      <dgm:prSet presAssocID="{C5915652-2F77-46AA-B64F-921F4DC3DD52}" presName="connTx" presStyleLbl="parChTrans1D2" presStyleIdx="7" presStyleCnt="8"/>
      <dgm:spPr/>
    </dgm:pt>
    <dgm:pt modelId="{C4EC6223-B717-48B5-94EA-DF382493810E}" type="pres">
      <dgm:prSet presAssocID="{E2F8217F-5F06-4E8E-8F99-AFB75F75341C}" presName="node" presStyleLbl="node1" presStyleIdx="7" presStyleCnt="8">
        <dgm:presLayoutVars>
          <dgm:bulletEnabled val="1"/>
        </dgm:presLayoutVars>
      </dgm:prSet>
      <dgm:spPr/>
    </dgm:pt>
  </dgm:ptLst>
  <dgm:cxnLst>
    <dgm:cxn modelId="{8378310E-B52D-4749-A785-F81B2C626846}" type="presOf" srcId="{E0B04F3B-F68E-4031-8F56-A175CA0F0E33}" destId="{E3D2B119-FB8F-453F-B085-9CA464E07505}" srcOrd="0" destOrd="0" presId="urn:microsoft.com/office/officeart/2005/8/layout/radial1"/>
    <dgm:cxn modelId="{87992712-518F-4AF6-ADAA-2BD3603236C0}" type="presOf" srcId="{7E72B52E-05AD-4047-BD8F-427B1BDA0F76}" destId="{427E784E-59E4-40EA-936A-664BE77A0904}" srcOrd="0" destOrd="0" presId="urn:microsoft.com/office/officeart/2005/8/layout/radial1"/>
    <dgm:cxn modelId="{CC473712-F810-4C94-90D1-1EA5D4A8DE47}" srcId="{F24AD03D-0861-4BC4-B866-D4C70326852D}" destId="{C6A6B574-B45A-4E19-A4CC-C752604ED096}" srcOrd="1" destOrd="0" parTransId="{F0C017A9-32AE-4606-B7AC-B5247132F82A}" sibTransId="{94D3CD0E-46F0-4617-851B-D41478F4E2F1}"/>
    <dgm:cxn modelId="{B1FC7A21-9DC2-4E61-AE8F-D751018EFA04}" type="presOf" srcId="{A7DBA0BF-B3CB-4FBB-B870-C79287EBD9FF}" destId="{D2AE83C0-E83F-4492-81B4-15ED84A91BE6}" srcOrd="0" destOrd="0" presId="urn:microsoft.com/office/officeart/2005/8/layout/radial1"/>
    <dgm:cxn modelId="{E2822F2A-9638-4F97-B2C9-AF7E76EDB261}" type="presOf" srcId="{86B4AD7E-2AC0-463E-B2FB-4183CC5DAEF4}" destId="{D21705AC-BEF3-4394-BAFA-0F7CF929F078}" srcOrd="1" destOrd="0" presId="urn:microsoft.com/office/officeart/2005/8/layout/radial1"/>
    <dgm:cxn modelId="{DAD1392D-6387-4767-9EF2-89E93B1AAF4B}" srcId="{F24AD03D-0861-4BC4-B866-D4C70326852D}" destId="{D849E146-E10C-44C9-9DE4-6CC46A7D118D}" srcOrd="3" destOrd="0" parTransId="{86B4AD7E-2AC0-463E-B2FB-4183CC5DAEF4}" sibTransId="{288FA4F4-87D1-47A2-9E97-2D7B492DA254}"/>
    <dgm:cxn modelId="{73870238-6612-4E1F-81B8-28C7DA862CE7}" srcId="{F24AD03D-0861-4BC4-B866-D4C70326852D}" destId="{7E72B52E-05AD-4047-BD8F-427B1BDA0F76}" srcOrd="6" destOrd="0" parTransId="{90ACC7C9-C484-49D8-A3F9-1A741B53B11A}" sibTransId="{BB0E4CCE-6CAA-4EF8-AEF9-682CB27A78C2}"/>
    <dgm:cxn modelId="{CD9C395E-D03C-469B-945A-CF282DD76599}" type="presOf" srcId="{90ACC7C9-C484-49D8-A3F9-1A741B53B11A}" destId="{7B656C7D-374E-40CE-8C0C-E513CCB5DFC3}" srcOrd="1" destOrd="0" presId="urn:microsoft.com/office/officeart/2005/8/layout/radial1"/>
    <dgm:cxn modelId="{0525FD67-3A8C-42A4-966A-61DBE9A86FB0}" type="presOf" srcId="{D849E146-E10C-44C9-9DE4-6CC46A7D118D}" destId="{EC591D3C-9555-477C-B1B9-060903CA23D5}" srcOrd="0" destOrd="0" presId="urn:microsoft.com/office/officeart/2005/8/layout/radial1"/>
    <dgm:cxn modelId="{7A18E548-C0A9-4C37-A9FC-C26380CCF28D}" type="presOf" srcId="{F0C017A9-32AE-4606-B7AC-B5247132F82A}" destId="{023E3A60-B989-4A66-B3EB-F33F7A95136A}" srcOrd="0" destOrd="0" presId="urn:microsoft.com/office/officeart/2005/8/layout/radial1"/>
    <dgm:cxn modelId="{A94FEC68-5DB6-4744-8B74-187549C483A7}" type="presOf" srcId="{A7DBA0BF-B3CB-4FBB-B870-C79287EBD9FF}" destId="{EE160B74-4E8C-49E7-9BB6-E220551E9A97}" srcOrd="1" destOrd="0" presId="urn:microsoft.com/office/officeart/2005/8/layout/radial1"/>
    <dgm:cxn modelId="{60016154-85B5-4B9F-AC78-16BC65921BD0}" type="presOf" srcId="{86B4AD7E-2AC0-463E-B2FB-4183CC5DAEF4}" destId="{CB4C56EE-8013-4130-8762-8EB5FF7ED664}" srcOrd="0" destOrd="0" presId="urn:microsoft.com/office/officeart/2005/8/layout/radial1"/>
    <dgm:cxn modelId="{D0DABF74-A135-4B49-9A2E-3AF4829F7F97}" type="presOf" srcId="{32C5E415-5606-440B-A415-B5E9F687A983}" destId="{C96C1E84-E526-4A0E-B707-14FDF6527A63}" srcOrd="0" destOrd="0" presId="urn:microsoft.com/office/officeart/2005/8/layout/radial1"/>
    <dgm:cxn modelId="{4B7CAB75-B125-47A4-B076-6742C7499EE1}" type="presOf" srcId="{CF38F2A7-2385-465F-A0FE-420B405940FB}" destId="{854AE73B-999E-4706-9FF1-0682CB6F1BEC}" srcOrd="0" destOrd="0" presId="urn:microsoft.com/office/officeart/2005/8/layout/radial1"/>
    <dgm:cxn modelId="{8A1D1D5A-065A-42B2-BDC7-F045DBF56C47}" type="presOf" srcId="{E8DAA3CC-F5AD-46C1-A1C1-25424381D95E}" destId="{BD9C7B9E-32A9-4278-8711-06910085BEF4}" srcOrd="0" destOrd="0" presId="urn:microsoft.com/office/officeart/2005/8/layout/radial1"/>
    <dgm:cxn modelId="{B3854583-F740-49F5-B74C-AEA5BFFEAF6C}" type="presOf" srcId="{681B6695-50DD-4E6E-831F-5B99F1A699CE}" destId="{33F684A7-4001-40D6-A353-16821F549570}" srcOrd="1" destOrd="0" presId="urn:microsoft.com/office/officeart/2005/8/layout/radial1"/>
    <dgm:cxn modelId="{D0339386-C7E2-4A6A-B1DA-5E43B75DBAF5}" type="presOf" srcId="{90ACC7C9-C484-49D8-A3F9-1A741B53B11A}" destId="{8F385A74-05F5-462C-91B5-B8D5E2944D66}" srcOrd="0" destOrd="0" presId="urn:microsoft.com/office/officeart/2005/8/layout/radial1"/>
    <dgm:cxn modelId="{21DBD58E-C959-41EF-B15F-5C20B8377FF7}" srcId="{F24AD03D-0861-4BC4-B866-D4C70326852D}" destId="{E0B04F3B-F68E-4031-8F56-A175CA0F0E33}" srcOrd="2" destOrd="0" parTransId="{681B6695-50DD-4E6E-831F-5B99F1A699CE}" sibTransId="{4E5C6521-3051-4770-B830-155FD216258C}"/>
    <dgm:cxn modelId="{97E3F28E-43D7-41FA-B3A0-E6A0716B122C}" type="presOf" srcId="{CF38F2A7-2385-465F-A0FE-420B405940FB}" destId="{BCC6CC7D-D7C4-43D1-83A5-2A20846C0C28}" srcOrd="1" destOrd="0" presId="urn:microsoft.com/office/officeart/2005/8/layout/radial1"/>
    <dgm:cxn modelId="{0249AA93-7A27-4F1E-9C86-E118946F5700}" srcId="{F24AD03D-0861-4BC4-B866-D4C70326852D}" destId="{E8DAA3CC-F5AD-46C1-A1C1-25424381D95E}" srcOrd="5" destOrd="0" parTransId="{CF38F2A7-2385-465F-A0FE-420B405940FB}" sibTransId="{E4A5A54B-F8AC-4AC9-9811-B3B70D23E7F8}"/>
    <dgm:cxn modelId="{E9E6E8BA-A63A-4601-AC90-C874CEB47726}" type="presOf" srcId="{E2F8217F-5F06-4E8E-8F99-AFB75F75341C}" destId="{C4EC6223-B717-48B5-94EA-DF382493810E}" srcOrd="0" destOrd="0" presId="urn:microsoft.com/office/officeart/2005/8/layout/radial1"/>
    <dgm:cxn modelId="{0F08AEC2-651D-44E3-A7C2-4F342209668C}" type="presOf" srcId="{349C4445-31D7-4676-A1C3-AEADB5C553D7}" destId="{B7AE3769-55BC-41C2-A7C8-345542FA43BB}" srcOrd="0" destOrd="0" presId="urn:microsoft.com/office/officeart/2005/8/layout/radial1"/>
    <dgm:cxn modelId="{40D89AC3-4BEA-41CF-A1A9-083A8B451A32}" type="presOf" srcId="{C5915652-2F77-46AA-B64F-921F4DC3DD52}" destId="{F6658F15-61A4-4C90-8E0D-C5EC0D034AE4}" srcOrd="1" destOrd="0" presId="urn:microsoft.com/office/officeart/2005/8/layout/radial1"/>
    <dgm:cxn modelId="{FA3275C8-2949-4680-A506-5112244E4ED6}" srcId="{F24AD03D-0861-4BC4-B866-D4C70326852D}" destId="{E2F8217F-5F06-4E8E-8F99-AFB75F75341C}" srcOrd="7" destOrd="0" parTransId="{C5915652-2F77-46AA-B64F-921F4DC3DD52}" sibTransId="{16A760E0-4AC4-4F6B-9FDF-2077705A0D5C}"/>
    <dgm:cxn modelId="{99FB86CB-0354-4E14-8A18-1B661BA68E9D}" type="presOf" srcId="{523B8817-869B-4D3D-A45E-AD01E500414E}" destId="{02D15D02-1622-426D-B64F-EA96C770D115}" srcOrd="1" destOrd="0" presId="urn:microsoft.com/office/officeart/2005/8/layout/radial1"/>
    <dgm:cxn modelId="{7B326CCD-8D00-4B9F-A0D5-C04A6A63C1AE}" type="presOf" srcId="{F24AD03D-0861-4BC4-B866-D4C70326852D}" destId="{4AD48979-9A2F-4FAF-9401-F925BB1B5369}" srcOrd="0" destOrd="0" presId="urn:microsoft.com/office/officeart/2005/8/layout/radial1"/>
    <dgm:cxn modelId="{3D23C0DB-F7D9-4F17-9DDF-6F16EC64D696}" type="presOf" srcId="{523B8817-869B-4D3D-A45E-AD01E500414E}" destId="{7970744F-6619-470E-8AD6-7BCEB3ED81E0}" srcOrd="0" destOrd="0" presId="urn:microsoft.com/office/officeart/2005/8/layout/radial1"/>
    <dgm:cxn modelId="{2270ADE0-04C1-40BD-A236-37BB0B3B9908}" type="presOf" srcId="{C6A6B574-B45A-4E19-A4CC-C752604ED096}" destId="{2E73002D-0347-452B-919A-1B8C49EA74E5}" srcOrd="0" destOrd="0" presId="urn:microsoft.com/office/officeart/2005/8/layout/radial1"/>
    <dgm:cxn modelId="{9CC914E1-982E-4CAC-91CD-B7DB1E070C92}" type="presOf" srcId="{F0C017A9-32AE-4606-B7AC-B5247132F82A}" destId="{7AD5C091-286B-419E-8747-E60A9EF04C55}" srcOrd="1" destOrd="0" presId="urn:microsoft.com/office/officeart/2005/8/layout/radial1"/>
    <dgm:cxn modelId="{221846E5-4D6A-451C-9068-E0FBBFB7723F}" type="presOf" srcId="{681B6695-50DD-4E6E-831F-5B99F1A699CE}" destId="{A039D168-D7CE-41E3-AA5E-9841BA50CA8C}" srcOrd="0" destOrd="0" presId="urn:microsoft.com/office/officeart/2005/8/layout/radial1"/>
    <dgm:cxn modelId="{E9FC6DE7-3063-4AE2-8A9B-FA026AA189BF}" srcId="{F24AD03D-0861-4BC4-B866-D4C70326852D}" destId="{349C4445-31D7-4676-A1C3-AEADB5C553D7}" srcOrd="4" destOrd="0" parTransId="{523B8817-869B-4D3D-A45E-AD01E500414E}" sibTransId="{59BB8A9D-328C-46F3-B409-9AA6ECF18C19}"/>
    <dgm:cxn modelId="{48A714ED-0285-4674-8D17-86A9872A24AE}" srcId="{F24AD03D-0861-4BC4-B866-D4C70326852D}" destId="{D62F8FB8-D047-4CC5-88D1-A4069754E2F6}" srcOrd="0" destOrd="0" parTransId="{A7DBA0BF-B3CB-4FBB-B870-C79287EBD9FF}" sibTransId="{B4387D12-F02D-4B19-80A0-ACE7BFAFDD12}"/>
    <dgm:cxn modelId="{F8B8AAF1-896B-4B74-8907-19A8059DAF22}" srcId="{32C5E415-5606-440B-A415-B5E9F687A983}" destId="{F24AD03D-0861-4BC4-B866-D4C70326852D}" srcOrd="0" destOrd="0" parTransId="{81436D5F-2BCD-4860-8546-4117BF90C914}" sibTransId="{8158C61A-C61A-49C6-993C-191C0E1B29FF}"/>
    <dgm:cxn modelId="{8C3864F5-488B-43D8-8960-7C7F11755CB2}" type="presOf" srcId="{C5915652-2F77-46AA-B64F-921F4DC3DD52}" destId="{F8AB7B94-63A8-40EC-8D5F-E38F7E504FA8}" srcOrd="0" destOrd="0" presId="urn:microsoft.com/office/officeart/2005/8/layout/radial1"/>
    <dgm:cxn modelId="{1595ABFF-5DBB-4AF2-B82E-58C7EF3AD5F4}" type="presOf" srcId="{D62F8FB8-D047-4CC5-88D1-A4069754E2F6}" destId="{116735EC-F1A0-44D7-AACF-80068D5ED345}" srcOrd="0" destOrd="0" presId="urn:microsoft.com/office/officeart/2005/8/layout/radial1"/>
    <dgm:cxn modelId="{BA55821B-973E-45DF-9557-4264E92D8953}" type="presParOf" srcId="{C96C1E84-E526-4A0E-B707-14FDF6527A63}" destId="{4AD48979-9A2F-4FAF-9401-F925BB1B5369}" srcOrd="0" destOrd="0" presId="urn:microsoft.com/office/officeart/2005/8/layout/radial1"/>
    <dgm:cxn modelId="{3E4E1CAE-79A0-47F9-B456-3ABFE9D0F0F6}" type="presParOf" srcId="{C96C1E84-E526-4A0E-B707-14FDF6527A63}" destId="{D2AE83C0-E83F-4492-81B4-15ED84A91BE6}" srcOrd="1" destOrd="0" presId="urn:microsoft.com/office/officeart/2005/8/layout/radial1"/>
    <dgm:cxn modelId="{3E399BE3-97DF-4C4E-A430-439850261FD6}" type="presParOf" srcId="{D2AE83C0-E83F-4492-81B4-15ED84A91BE6}" destId="{EE160B74-4E8C-49E7-9BB6-E220551E9A97}" srcOrd="0" destOrd="0" presId="urn:microsoft.com/office/officeart/2005/8/layout/radial1"/>
    <dgm:cxn modelId="{2E71D765-299B-4E27-8B29-F51D1858A1B6}" type="presParOf" srcId="{C96C1E84-E526-4A0E-B707-14FDF6527A63}" destId="{116735EC-F1A0-44D7-AACF-80068D5ED345}" srcOrd="2" destOrd="0" presId="urn:microsoft.com/office/officeart/2005/8/layout/radial1"/>
    <dgm:cxn modelId="{6F54050E-E96E-4D92-B5D8-88730A625E16}" type="presParOf" srcId="{C96C1E84-E526-4A0E-B707-14FDF6527A63}" destId="{023E3A60-B989-4A66-B3EB-F33F7A95136A}" srcOrd="3" destOrd="0" presId="urn:microsoft.com/office/officeart/2005/8/layout/radial1"/>
    <dgm:cxn modelId="{BB98BEE5-6AE7-43A5-BA79-FB1C1BF5CC3E}" type="presParOf" srcId="{023E3A60-B989-4A66-B3EB-F33F7A95136A}" destId="{7AD5C091-286B-419E-8747-E60A9EF04C55}" srcOrd="0" destOrd="0" presId="urn:microsoft.com/office/officeart/2005/8/layout/radial1"/>
    <dgm:cxn modelId="{67D3A33D-1598-4C67-9E88-C06823C259B2}" type="presParOf" srcId="{C96C1E84-E526-4A0E-B707-14FDF6527A63}" destId="{2E73002D-0347-452B-919A-1B8C49EA74E5}" srcOrd="4" destOrd="0" presId="urn:microsoft.com/office/officeart/2005/8/layout/radial1"/>
    <dgm:cxn modelId="{315BFA34-D05C-4FB2-AC4F-850251374B39}" type="presParOf" srcId="{C96C1E84-E526-4A0E-B707-14FDF6527A63}" destId="{A039D168-D7CE-41E3-AA5E-9841BA50CA8C}" srcOrd="5" destOrd="0" presId="urn:microsoft.com/office/officeart/2005/8/layout/radial1"/>
    <dgm:cxn modelId="{BCECF29E-D1A7-4AA2-BE23-D25B47B08536}" type="presParOf" srcId="{A039D168-D7CE-41E3-AA5E-9841BA50CA8C}" destId="{33F684A7-4001-40D6-A353-16821F549570}" srcOrd="0" destOrd="0" presId="urn:microsoft.com/office/officeart/2005/8/layout/radial1"/>
    <dgm:cxn modelId="{FC22E533-9C04-486C-A317-1427172B2C44}" type="presParOf" srcId="{C96C1E84-E526-4A0E-B707-14FDF6527A63}" destId="{E3D2B119-FB8F-453F-B085-9CA464E07505}" srcOrd="6" destOrd="0" presId="urn:microsoft.com/office/officeart/2005/8/layout/radial1"/>
    <dgm:cxn modelId="{9B8F2BE1-544F-4904-95BE-8FBF40507CF8}" type="presParOf" srcId="{C96C1E84-E526-4A0E-B707-14FDF6527A63}" destId="{CB4C56EE-8013-4130-8762-8EB5FF7ED664}" srcOrd="7" destOrd="0" presId="urn:microsoft.com/office/officeart/2005/8/layout/radial1"/>
    <dgm:cxn modelId="{F3F49560-37BA-4F8C-A0CC-05EB148BE8D4}" type="presParOf" srcId="{CB4C56EE-8013-4130-8762-8EB5FF7ED664}" destId="{D21705AC-BEF3-4394-BAFA-0F7CF929F078}" srcOrd="0" destOrd="0" presId="urn:microsoft.com/office/officeart/2005/8/layout/radial1"/>
    <dgm:cxn modelId="{DB59B904-A8A2-45A2-8604-12F8D097B05D}" type="presParOf" srcId="{C96C1E84-E526-4A0E-B707-14FDF6527A63}" destId="{EC591D3C-9555-477C-B1B9-060903CA23D5}" srcOrd="8" destOrd="0" presId="urn:microsoft.com/office/officeart/2005/8/layout/radial1"/>
    <dgm:cxn modelId="{680E66EA-3C74-49E9-BBD8-20B8EC66EFF9}" type="presParOf" srcId="{C96C1E84-E526-4A0E-B707-14FDF6527A63}" destId="{7970744F-6619-470E-8AD6-7BCEB3ED81E0}" srcOrd="9" destOrd="0" presId="urn:microsoft.com/office/officeart/2005/8/layout/radial1"/>
    <dgm:cxn modelId="{A68FFE72-AF45-4650-BD6C-0BC944D92161}" type="presParOf" srcId="{7970744F-6619-470E-8AD6-7BCEB3ED81E0}" destId="{02D15D02-1622-426D-B64F-EA96C770D115}" srcOrd="0" destOrd="0" presId="urn:microsoft.com/office/officeart/2005/8/layout/radial1"/>
    <dgm:cxn modelId="{06DAA1D0-16F4-4AFD-960E-BFB45CED3950}" type="presParOf" srcId="{C96C1E84-E526-4A0E-B707-14FDF6527A63}" destId="{B7AE3769-55BC-41C2-A7C8-345542FA43BB}" srcOrd="10" destOrd="0" presId="urn:microsoft.com/office/officeart/2005/8/layout/radial1"/>
    <dgm:cxn modelId="{AC7C9409-5FF2-43D5-9897-7C1FDE4184FF}" type="presParOf" srcId="{C96C1E84-E526-4A0E-B707-14FDF6527A63}" destId="{854AE73B-999E-4706-9FF1-0682CB6F1BEC}" srcOrd="11" destOrd="0" presId="urn:microsoft.com/office/officeart/2005/8/layout/radial1"/>
    <dgm:cxn modelId="{4F57AA64-9335-46B2-9B1E-5622BB438A3C}" type="presParOf" srcId="{854AE73B-999E-4706-9FF1-0682CB6F1BEC}" destId="{BCC6CC7D-D7C4-43D1-83A5-2A20846C0C28}" srcOrd="0" destOrd="0" presId="urn:microsoft.com/office/officeart/2005/8/layout/radial1"/>
    <dgm:cxn modelId="{903C63E2-8016-4494-A638-B8165384AA7F}" type="presParOf" srcId="{C96C1E84-E526-4A0E-B707-14FDF6527A63}" destId="{BD9C7B9E-32A9-4278-8711-06910085BEF4}" srcOrd="12" destOrd="0" presId="urn:microsoft.com/office/officeart/2005/8/layout/radial1"/>
    <dgm:cxn modelId="{1EA9A718-5699-4DA7-8EAA-C8311A76E78F}" type="presParOf" srcId="{C96C1E84-E526-4A0E-B707-14FDF6527A63}" destId="{8F385A74-05F5-462C-91B5-B8D5E2944D66}" srcOrd="13" destOrd="0" presId="urn:microsoft.com/office/officeart/2005/8/layout/radial1"/>
    <dgm:cxn modelId="{369C2DED-0EFD-4CBA-81B5-E93B4BF8D596}" type="presParOf" srcId="{8F385A74-05F5-462C-91B5-B8D5E2944D66}" destId="{7B656C7D-374E-40CE-8C0C-E513CCB5DFC3}" srcOrd="0" destOrd="0" presId="urn:microsoft.com/office/officeart/2005/8/layout/radial1"/>
    <dgm:cxn modelId="{F9E6E98E-4F4C-4449-BA5E-DA793381CD6F}" type="presParOf" srcId="{C96C1E84-E526-4A0E-B707-14FDF6527A63}" destId="{427E784E-59E4-40EA-936A-664BE77A0904}" srcOrd="14" destOrd="0" presId="urn:microsoft.com/office/officeart/2005/8/layout/radial1"/>
    <dgm:cxn modelId="{DE88209B-51DB-4894-87F8-FF9FA0B55563}" type="presParOf" srcId="{C96C1E84-E526-4A0E-B707-14FDF6527A63}" destId="{F8AB7B94-63A8-40EC-8D5F-E38F7E504FA8}" srcOrd="15" destOrd="0" presId="urn:microsoft.com/office/officeart/2005/8/layout/radial1"/>
    <dgm:cxn modelId="{DD1EBFD0-EA20-49AE-9F2B-15D00615742E}" type="presParOf" srcId="{F8AB7B94-63A8-40EC-8D5F-E38F7E504FA8}" destId="{F6658F15-61A4-4C90-8E0D-C5EC0D034AE4}" srcOrd="0" destOrd="0" presId="urn:microsoft.com/office/officeart/2005/8/layout/radial1"/>
    <dgm:cxn modelId="{5F69F054-43BF-4458-9870-46D24D1B29C7}" type="presParOf" srcId="{C96C1E84-E526-4A0E-B707-14FDF6527A63}" destId="{C4EC6223-B717-48B5-94EA-DF382493810E}"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FD8F88-6E74-4537-9919-ACBF6ADAA11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8AD913-50A6-47FF-98D6-B774D032C18B}">
      <dgm:prSet phldrT="[Text]"/>
      <dgm:spPr>
        <a:solidFill>
          <a:srgbClr val="5A9E70"/>
        </a:solidFill>
        <a:ln>
          <a:noFill/>
        </a:ln>
      </dgm:spPr>
      <dgm:t>
        <a:bodyPr/>
        <a:lstStyle/>
        <a:p>
          <a:endParaRPr lang="en-US" dirty="0"/>
        </a:p>
      </dgm:t>
    </dgm:pt>
    <dgm:pt modelId="{58687A3F-2B61-4DBF-85BE-23C81CEF8F39}" type="parTrans" cxnId="{A7025AD5-C4B2-4FBF-B448-237FF3AC2F3F}">
      <dgm:prSet/>
      <dgm:spPr/>
      <dgm:t>
        <a:bodyPr/>
        <a:lstStyle/>
        <a:p>
          <a:endParaRPr lang="en-US"/>
        </a:p>
      </dgm:t>
    </dgm:pt>
    <dgm:pt modelId="{D30C1050-59A0-4197-889C-73840105626E}" type="sibTrans" cxnId="{A7025AD5-C4B2-4FBF-B448-237FF3AC2F3F}">
      <dgm:prSet/>
      <dgm:spPr/>
      <dgm:t>
        <a:bodyPr/>
        <a:lstStyle/>
        <a:p>
          <a:endParaRPr lang="en-US"/>
        </a:p>
      </dgm:t>
    </dgm:pt>
    <dgm:pt modelId="{15EA986F-3389-490F-8A9C-3ABFE592DAF5}">
      <dgm:prSet phldrT="[Text]" custT="1"/>
      <dgm:spPr>
        <a:ln>
          <a:solidFill>
            <a:srgbClr val="7DB590"/>
          </a:solidFill>
        </a:ln>
      </dgm:spPr>
      <dgm:t>
        <a:bodyPr/>
        <a:lstStyle/>
        <a:p>
          <a:pPr>
            <a:buFontTx/>
            <a:buNone/>
          </a:pPr>
          <a:r>
            <a:rPr lang="en-GB" sz="3900" b="1" i="0" dirty="0"/>
            <a:t>Clarifying boundaries</a:t>
          </a:r>
          <a:r>
            <a:rPr lang="en-GB" sz="3900" b="0" i="0" dirty="0"/>
            <a:t> </a:t>
          </a:r>
          <a:r>
            <a:rPr lang="en-GB" sz="3200" b="0" i="0" dirty="0"/>
            <a:t>– conversation about the few principles/outcomes you expect</a:t>
          </a:r>
          <a:endParaRPr lang="en-US" sz="3900" b="1" i="1" dirty="0"/>
        </a:p>
      </dgm:t>
    </dgm:pt>
    <dgm:pt modelId="{27D01ECA-6699-4ACC-8823-A3FEE9C56EF1}" type="parTrans" cxnId="{1C730398-EC21-44B7-9638-985987028048}">
      <dgm:prSet/>
      <dgm:spPr/>
      <dgm:t>
        <a:bodyPr/>
        <a:lstStyle/>
        <a:p>
          <a:endParaRPr lang="en-US"/>
        </a:p>
      </dgm:t>
    </dgm:pt>
    <dgm:pt modelId="{2E782C57-DF0F-446D-A432-5DCB27910A9E}" type="sibTrans" cxnId="{1C730398-EC21-44B7-9638-985987028048}">
      <dgm:prSet/>
      <dgm:spPr/>
      <dgm:t>
        <a:bodyPr/>
        <a:lstStyle/>
        <a:p>
          <a:endParaRPr lang="en-US"/>
        </a:p>
      </dgm:t>
    </dgm:pt>
    <dgm:pt modelId="{6C017215-9523-4F7A-8665-6E261A585680}">
      <dgm:prSet phldrT="[Text]" custT="1"/>
      <dgm:spPr>
        <a:ln>
          <a:solidFill>
            <a:srgbClr val="7DB590"/>
          </a:solidFill>
        </a:ln>
      </dgm:spPr>
      <dgm:t>
        <a:bodyPr/>
        <a:lstStyle/>
        <a:p>
          <a:pPr>
            <a:buFontTx/>
            <a:buNone/>
          </a:pPr>
          <a:r>
            <a:rPr lang="en-GB" sz="3900" b="1" i="0" dirty="0"/>
            <a:t>Foresight</a:t>
          </a:r>
          <a:r>
            <a:rPr lang="en-GB" sz="3200" b="0" i="0" dirty="0"/>
            <a:t> – situational awareness – what’s coming down the line that could effect us?</a:t>
          </a:r>
          <a:r>
            <a:rPr lang="en-GB" sz="3000" b="0" i="0" dirty="0"/>
            <a:t> </a:t>
          </a:r>
          <a:endParaRPr lang="en-US" sz="3000" b="1" i="1" dirty="0"/>
        </a:p>
      </dgm:t>
    </dgm:pt>
    <dgm:pt modelId="{98276753-054E-4CF4-B2FB-50DA5F29102B}" type="parTrans" cxnId="{35904D37-3C1E-4E67-B037-055EE46F7CEF}">
      <dgm:prSet/>
      <dgm:spPr/>
      <dgm:t>
        <a:bodyPr/>
        <a:lstStyle/>
        <a:p>
          <a:endParaRPr lang="en-US"/>
        </a:p>
      </dgm:t>
    </dgm:pt>
    <dgm:pt modelId="{FEAC7706-02D6-4FD7-B213-75DBB96C71E7}" type="sibTrans" cxnId="{35904D37-3C1E-4E67-B037-055EE46F7CEF}">
      <dgm:prSet/>
      <dgm:spPr/>
      <dgm:t>
        <a:bodyPr/>
        <a:lstStyle/>
        <a:p>
          <a:endParaRPr lang="en-US"/>
        </a:p>
      </dgm:t>
    </dgm:pt>
    <dgm:pt modelId="{47B6A366-8D92-4AE4-B155-02C54B459CD7}">
      <dgm:prSet phldrT="[Text]" phldr="1"/>
      <dgm:spPr>
        <a:solidFill>
          <a:srgbClr val="5A9E70"/>
        </a:solidFill>
      </dgm:spPr>
      <dgm:t>
        <a:bodyPr/>
        <a:lstStyle/>
        <a:p>
          <a:endParaRPr lang="en-US"/>
        </a:p>
      </dgm:t>
    </dgm:pt>
    <dgm:pt modelId="{0BA7E9EE-331C-48DD-9B65-94D0CFE609E8}" type="parTrans" cxnId="{A877D23C-D234-43CE-BCBC-BCFF999641A7}">
      <dgm:prSet/>
      <dgm:spPr/>
      <dgm:t>
        <a:bodyPr/>
        <a:lstStyle/>
        <a:p>
          <a:endParaRPr lang="en-US"/>
        </a:p>
      </dgm:t>
    </dgm:pt>
    <dgm:pt modelId="{46814E04-29AC-44D8-91B9-86214C695703}" type="sibTrans" cxnId="{A877D23C-D234-43CE-BCBC-BCFF999641A7}">
      <dgm:prSet/>
      <dgm:spPr/>
      <dgm:t>
        <a:bodyPr/>
        <a:lstStyle/>
        <a:p>
          <a:endParaRPr lang="en-US"/>
        </a:p>
      </dgm:t>
    </dgm:pt>
    <dgm:pt modelId="{0FDDEE09-E868-4C8C-AB62-143867F8551D}">
      <dgm:prSet phldrT="[Text]" custT="1"/>
      <dgm:spPr>
        <a:ln>
          <a:solidFill>
            <a:srgbClr val="7DB590"/>
          </a:solidFill>
        </a:ln>
      </dgm:spPr>
      <dgm:t>
        <a:bodyPr/>
        <a:lstStyle/>
        <a:p>
          <a:pPr>
            <a:buFontTx/>
            <a:buNone/>
          </a:pPr>
          <a:r>
            <a:rPr lang="en-GB" sz="3900" b="1" i="0" dirty="0"/>
            <a:t>Different decision making</a:t>
          </a:r>
          <a:r>
            <a:rPr lang="en-GB" sz="3200" b="0" i="0" dirty="0"/>
            <a:t> – resolve a suite of dilemma’s, ethically and creatively </a:t>
          </a:r>
          <a:endParaRPr lang="en-US" sz="3900" b="1" i="1" dirty="0"/>
        </a:p>
      </dgm:t>
    </dgm:pt>
    <dgm:pt modelId="{E986A5B5-6154-4D5E-B75F-CEDCE4FADF17}" type="parTrans" cxnId="{445A681F-516E-4CB0-BBB1-61328F9E054B}">
      <dgm:prSet/>
      <dgm:spPr/>
      <dgm:t>
        <a:bodyPr/>
        <a:lstStyle/>
        <a:p>
          <a:endParaRPr lang="en-US"/>
        </a:p>
      </dgm:t>
    </dgm:pt>
    <dgm:pt modelId="{E1663292-BAE4-44BA-A721-778C7C1E14FB}" type="sibTrans" cxnId="{445A681F-516E-4CB0-BBB1-61328F9E054B}">
      <dgm:prSet/>
      <dgm:spPr/>
      <dgm:t>
        <a:bodyPr/>
        <a:lstStyle/>
        <a:p>
          <a:endParaRPr lang="en-US"/>
        </a:p>
      </dgm:t>
    </dgm:pt>
    <dgm:pt modelId="{A0845349-DB44-4CE9-ABEB-FB822C1D18E8}">
      <dgm:prSet phldrT="[Text]"/>
      <dgm:spPr>
        <a:solidFill>
          <a:srgbClr val="5A9E70"/>
        </a:solidFill>
        <a:ln>
          <a:noFill/>
        </a:ln>
      </dgm:spPr>
      <dgm:t>
        <a:bodyPr/>
        <a:lstStyle/>
        <a:p>
          <a:endParaRPr lang="en-US" dirty="0"/>
        </a:p>
      </dgm:t>
    </dgm:pt>
    <dgm:pt modelId="{34A34D1F-83E2-4C84-8E42-495C1D7A717C}" type="parTrans" cxnId="{C13566AA-C6AE-4F28-81BE-3B33B3DCDE80}">
      <dgm:prSet/>
      <dgm:spPr/>
      <dgm:t>
        <a:bodyPr/>
        <a:lstStyle/>
        <a:p>
          <a:endParaRPr lang="en-US"/>
        </a:p>
      </dgm:t>
    </dgm:pt>
    <dgm:pt modelId="{3E3D7593-440F-4E19-B734-142BD8EDC66B}" type="sibTrans" cxnId="{C13566AA-C6AE-4F28-81BE-3B33B3DCDE80}">
      <dgm:prSet/>
      <dgm:spPr/>
      <dgm:t>
        <a:bodyPr/>
        <a:lstStyle/>
        <a:p>
          <a:endParaRPr lang="en-US"/>
        </a:p>
      </dgm:t>
    </dgm:pt>
    <dgm:pt modelId="{E2C4BCCF-BA9C-49F9-832F-2ECFDF857863}">
      <dgm:prSet phldrT="[Text]"/>
      <dgm:spPr>
        <a:solidFill>
          <a:srgbClr val="5A9E70"/>
        </a:solidFill>
        <a:ln>
          <a:noFill/>
        </a:ln>
      </dgm:spPr>
      <dgm:t>
        <a:bodyPr/>
        <a:lstStyle/>
        <a:p>
          <a:endParaRPr lang="en-US" dirty="0"/>
        </a:p>
      </dgm:t>
    </dgm:pt>
    <dgm:pt modelId="{4CE827A8-074E-4047-B955-C4B349443FE1}" type="parTrans" cxnId="{C5239362-A2C1-4A4C-9B46-F00B429E0600}">
      <dgm:prSet/>
      <dgm:spPr/>
      <dgm:t>
        <a:bodyPr/>
        <a:lstStyle/>
        <a:p>
          <a:endParaRPr lang="en-US"/>
        </a:p>
      </dgm:t>
    </dgm:pt>
    <dgm:pt modelId="{C3C4E3B8-2E88-47FE-87A9-9A3FBB7441E9}" type="sibTrans" cxnId="{C5239362-A2C1-4A4C-9B46-F00B429E0600}">
      <dgm:prSet/>
      <dgm:spPr/>
      <dgm:t>
        <a:bodyPr/>
        <a:lstStyle/>
        <a:p>
          <a:endParaRPr lang="en-US"/>
        </a:p>
      </dgm:t>
    </dgm:pt>
    <dgm:pt modelId="{26AFE19C-4EBF-411B-9116-047CDFBCC698}">
      <dgm:prSet phldrT="[Text]"/>
      <dgm:spPr>
        <a:solidFill>
          <a:srgbClr val="5A9E70"/>
        </a:solidFill>
        <a:ln>
          <a:noFill/>
        </a:ln>
      </dgm:spPr>
      <dgm:t>
        <a:bodyPr/>
        <a:lstStyle/>
        <a:p>
          <a:endParaRPr lang="en-US" dirty="0"/>
        </a:p>
      </dgm:t>
    </dgm:pt>
    <dgm:pt modelId="{79EBC523-E0C7-45A8-BCF7-66855AD2183B}" type="parTrans" cxnId="{21638AA9-814D-43EE-BA8E-DA7F0D9AB252}">
      <dgm:prSet/>
      <dgm:spPr/>
      <dgm:t>
        <a:bodyPr/>
        <a:lstStyle/>
        <a:p>
          <a:endParaRPr lang="en-US"/>
        </a:p>
      </dgm:t>
    </dgm:pt>
    <dgm:pt modelId="{3A1FA7E2-5693-48B1-8B57-F9B5FA5D95CF}" type="sibTrans" cxnId="{21638AA9-814D-43EE-BA8E-DA7F0D9AB252}">
      <dgm:prSet/>
      <dgm:spPr/>
      <dgm:t>
        <a:bodyPr/>
        <a:lstStyle/>
        <a:p>
          <a:endParaRPr lang="en-US"/>
        </a:p>
      </dgm:t>
    </dgm:pt>
    <dgm:pt modelId="{9EC2CA9F-E1AC-42AF-A02C-2D88E18246FF}">
      <dgm:prSet phldrT="[Text]"/>
      <dgm:spPr>
        <a:solidFill>
          <a:srgbClr val="5A9E70"/>
        </a:solidFill>
        <a:ln>
          <a:noFill/>
        </a:ln>
      </dgm:spPr>
      <dgm:t>
        <a:bodyPr/>
        <a:lstStyle/>
        <a:p>
          <a:endParaRPr lang="en-US" dirty="0"/>
        </a:p>
      </dgm:t>
    </dgm:pt>
    <dgm:pt modelId="{AF33210F-4810-42B6-ABAF-C1B39DEA91CA}" type="parTrans" cxnId="{54CAB0BA-3DA6-41ED-A1EB-B0ADBDC0EF23}">
      <dgm:prSet/>
      <dgm:spPr/>
      <dgm:t>
        <a:bodyPr/>
        <a:lstStyle/>
        <a:p>
          <a:endParaRPr lang="en-US"/>
        </a:p>
      </dgm:t>
    </dgm:pt>
    <dgm:pt modelId="{D180C188-C34C-492D-B39C-AA53C53AD3F7}" type="sibTrans" cxnId="{54CAB0BA-3DA6-41ED-A1EB-B0ADBDC0EF23}">
      <dgm:prSet/>
      <dgm:spPr/>
      <dgm:t>
        <a:bodyPr/>
        <a:lstStyle/>
        <a:p>
          <a:endParaRPr lang="en-US"/>
        </a:p>
      </dgm:t>
    </dgm:pt>
    <dgm:pt modelId="{A9A1278A-507B-47DA-8546-E7D724BBB665}">
      <dgm:prSet phldrT="[Text]"/>
      <dgm:spPr>
        <a:solidFill>
          <a:srgbClr val="5A9E70"/>
        </a:solidFill>
        <a:ln>
          <a:noFill/>
        </a:ln>
      </dgm:spPr>
      <dgm:t>
        <a:bodyPr/>
        <a:lstStyle/>
        <a:p>
          <a:endParaRPr lang="en-US" dirty="0"/>
        </a:p>
      </dgm:t>
    </dgm:pt>
    <dgm:pt modelId="{52E92C67-2B35-4E38-90E5-375A41D0D417}" type="parTrans" cxnId="{714AC2A7-19DB-4D9C-BEDC-C0DC4A47EF85}">
      <dgm:prSet/>
      <dgm:spPr/>
      <dgm:t>
        <a:bodyPr/>
        <a:lstStyle/>
        <a:p>
          <a:endParaRPr lang="en-US"/>
        </a:p>
      </dgm:t>
    </dgm:pt>
    <dgm:pt modelId="{538215BB-5A31-481E-A8C1-769BBBD024CB}" type="sibTrans" cxnId="{714AC2A7-19DB-4D9C-BEDC-C0DC4A47EF85}">
      <dgm:prSet/>
      <dgm:spPr/>
      <dgm:t>
        <a:bodyPr/>
        <a:lstStyle/>
        <a:p>
          <a:endParaRPr lang="en-US"/>
        </a:p>
      </dgm:t>
    </dgm:pt>
    <dgm:pt modelId="{D4ECC5F4-9B2A-4C60-B74E-C5387DCDCF42}">
      <dgm:prSet custT="1"/>
      <dgm:spPr>
        <a:ln>
          <a:solidFill>
            <a:srgbClr val="7DB590"/>
          </a:solidFill>
        </a:ln>
      </dgm:spPr>
      <dgm:t>
        <a:bodyPr/>
        <a:lstStyle/>
        <a:p>
          <a:pPr>
            <a:buFontTx/>
            <a:buNone/>
          </a:pPr>
          <a:r>
            <a:rPr lang="en-GB" sz="3900" b="1" i="1" dirty="0"/>
            <a:t>Agility</a:t>
          </a:r>
          <a:r>
            <a:rPr lang="en-GB" sz="3200" b="0" i="0" dirty="0"/>
            <a:t> – knowing when to change course and direction and making the decision to do so</a:t>
          </a:r>
          <a:endParaRPr lang="en-US" sz="3900" b="1" i="1" dirty="0"/>
        </a:p>
      </dgm:t>
    </dgm:pt>
    <dgm:pt modelId="{31F25091-BF5B-4501-8D25-C50A5963E2A0}" type="parTrans" cxnId="{F4FDACD3-0369-4456-A6E8-7C0F06202C1A}">
      <dgm:prSet/>
      <dgm:spPr/>
      <dgm:t>
        <a:bodyPr/>
        <a:lstStyle/>
        <a:p>
          <a:endParaRPr lang="en-US"/>
        </a:p>
      </dgm:t>
    </dgm:pt>
    <dgm:pt modelId="{6668457A-3E65-4B1B-8211-166E03F43FB1}" type="sibTrans" cxnId="{F4FDACD3-0369-4456-A6E8-7C0F06202C1A}">
      <dgm:prSet/>
      <dgm:spPr/>
      <dgm:t>
        <a:bodyPr/>
        <a:lstStyle/>
        <a:p>
          <a:endParaRPr lang="en-US"/>
        </a:p>
      </dgm:t>
    </dgm:pt>
    <dgm:pt modelId="{2C257EE9-D84A-4C64-936C-582347F44316}">
      <dgm:prSet custT="1"/>
      <dgm:spPr>
        <a:ln>
          <a:solidFill>
            <a:srgbClr val="7DB590"/>
          </a:solidFill>
        </a:ln>
      </dgm:spPr>
      <dgm:t>
        <a:bodyPr/>
        <a:lstStyle/>
        <a:p>
          <a:pPr>
            <a:buFontTx/>
            <a:buNone/>
          </a:pPr>
          <a:r>
            <a:rPr lang="en-GB" sz="3900" b="1" i="1" dirty="0"/>
            <a:t>Tell, ask for and share Stories</a:t>
          </a:r>
          <a:r>
            <a:rPr lang="en-GB" sz="3200" b="0" i="0" dirty="0"/>
            <a:t> – Continuity, Novelty and Transition (next slide!)</a:t>
          </a:r>
          <a:endParaRPr lang="en-US" sz="3900" b="1" i="1" dirty="0"/>
        </a:p>
      </dgm:t>
    </dgm:pt>
    <dgm:pt modelId="{12FB461A-809B-4199-9129-A422D2A23E5A}" type="parTrans" cxnId="{34A6F6B4-4E89-42C7-B31F-0AE036B7D8EE}">
      <dgm:prSet/>
      <dgm:spPr/>
      <dgm:t>
        <a:bodyPr/>
        <a:lstStyle/>
        <a:p>
          <a:endParaRPr lang="en-US"/>
        </a:p>
      </dgm:t>
    </dgm:pt>
    <dgm:pt modelId="{B9C6FA7A-2559-4F1A-8AD7-FF7B34C04284}" type="sibTrans" cxnId="{34A6F6B4-4E89-42C7-B31F-0AE036B7D8EE}">
      <dgm:prSet/>
      <dgm:spPr/>
      <dgm:t>
        <a:bodyPr/>
        <a:lstStyle/>
        <a:p>
          <a:endParaRPr lang="en-US"/>
        </a:p>
      </dgm:t>
    </dgm:pt>
    <dgm:pt modelId="{D4F9D00C-5BAF-4EAD-9BA7-BABDBF82B0F0}">
      <dgm:prSet custT="1"/>
      <dgm:spPr>
        <a:ln>
          <a:solidFill>
            <a:srgbClr val="7DB590"/>
          </a:solidFill>
        </a:ln>
      </dgm:spPr>
      <dgm:t>
        <a:bodyPr/>
        <a:lstStyle/>
        <a:p>
          <a:pPr>
            <a:buFontTx/>
            <a:buNone/>
          </a:pPr>
          <a:r>
            <a:rPr lang="en-GB" sz="3900" b="1" i="1" dirty="0"/>
            <a:t>Adapting</a:t>
          </a:r>
          <a:r>
            <a:rPr lang="en-GB" sz="3200" b="0" i="0" dirty="0"/>
            <a:t> – how you lead the team, your thinking, your decision making </a:t>
          </a:r>
          <a:endParaRPr lang="en-US" sz="2900" b="1" i="1" dirty="0"/>
        </a:p>
      </dgm:t>
    </dgm:pt>
    <dgm:pt modelId="{D04E98D3-D35B-487B-BE54-900B43A1B20D}" type="parTrans" cxnId="{4D89731D-F2F4-4E61-A7C4-73C3EB535D65}">
      <dgm:prSet/>
      <dgm:spPr/>
      <dgm:t>
        <a:bodyPr/>
        <a:lstStyle/>
        <a:p>
          <a:endParaRPr lang="en-US"/>
        </a:p>
      </dgm:t>
    </dgm:pt>
    <dgm:pt modelId="{B2EC0877-4C84-477B-806B-126B03FF03E4}" type="sibTrans" cxnId="{4D89731D-F2F4-4E61-A7C4-73C3EB535D65}">
      <dgm:prSet/>
      <dgm:spPr/>
      <dgm:t>
        <a:bodyPr/>
        <a:lstStyle/>
        <a:p>
          <a:endParaRPr lang="en-US"/>
        </a:p>
      </dgm:t>
    </dgm:pt>
    <dgm:pt modelId="{02C6530C-8345-4EDB-B148-28BD4120048A}">
      <dgm:prSet custT="1"/>
      <dgm:spPr>
        <a:ln>
          <a:solidFill>
            <a:srgbClr val="7DB590"/>
          </a:solidFill>
        </a:ln>
      </dgm:spPr>
      <dgm:t>
        <a:bodyPr/>
        <a:lstStyle/>
        <a:p>
          <a:pPr>
            <a:buFontTx/>
            <a:buNone/>
          </a:pPr>
          <a:r>
            <a:rPr lang="en-GB" sz="3900" b="1" i="1" dirty="0"/>
            <a:t>Empowerment</a:t>
          </a:r>
          <a:r>
            <a:rPr lang="en-GB" sz="3200" b="0" i="0" dirty="0"/>
            <a:t> – your people know their role and know the right answers</a:t>
          </a:r>
          <a:endParaRPr lang="en-US" sz="3100" b="1" i="1" dirty="0"/>
        </a:p>
      </dgm:t>
    </dgm:pt>
    <dgm:pt modelId="{A88382DC-2533-4A31-8DF7-0A805AC2372B}" type="parTrans" cxnId="{6EE5614B-7DA8-4B75-9842-9EF17EB35E6D}">
      <dgm:prSet/>
      <dgm:spPr/>
      <dgm:t>
        <a:bodyPr/>
        <a:lstStyle/>
        <a:p>
          <a:endParaRPr lang="en-US"/>
        </a:p>
      </dgm:t>
    </dgm:pt>
    <dgm:pt modelId="{216CED5D-0E3A-4B1E-B4FA-978C074C4AEB}" type="sibTrans" cxnId="{6EE5614B-7DA8-4B75-9842-9EF17EB35E6D}">
      <dgm:prSet/>
      <dgm:spPr/>
      <dgm:t>
        <a:bodyPr/>
        <a:lstStyle/>
        <a:p>
          <a:endParaRPr lang="en-US"/>
        </a:p>
      </dgm:t>
    </dgm:pt>
    <dgm:pt modelId="{405E679C-BCDA-4A9D-9682-0050E5A1FE34}">
      <dgm:prSet custT="1"/>
      <dgm:spPr>
        <a:ln>
          <a:solidFill>
            <a:srgbClr val="7DB590"/>
          </a:solidFill>
        </a:ln>
      </dgm:spPr>
      <dgm:t>
        <a:bodyPr/>
        <a:lstStyle/>
        <a:p>
          <a:pPr>
            <a:buFontTx/>
            <a:buNone/>
          </a:pPr>
          <a:r>
            <a:rPr lang="en-GB" sz="3900" b="1" i="1" dirty="0"/>
            <a:t>The Team is the deliverer</a:t>
          </a:r>
          <a:r>
            <a:rPr lang="en-GB" sz="3200" b="0" i="0" dirty="0"/>
            <a:t> – get out of their way and remover their blockages</a:t>
          </a:r>
          <a:endParaRPr lang="en-US" sz="3900" b="1" i="1" dirty="0"/>
        </a:p>
      </dgm:t>
    </dgm:pt>
    <dgm:pt modelId="{C5211ABA-181D-41DB-89E1-EF05878A4247}" type="parTrans" cxnId="{FE0A6319-210D-4B8A-8274-9D484E1D8238}">
      <dgm:prSet/>
      <dgm:spPr/>
      <dgm:t>
        <a:bodyPr/>
        <a:lstStyle/>
        <a:p>
          <a:endParaRPr lang="en-US"/>
        </a:p>
      </dgm:t>
    </dgm:pt>
    <dgm:pt modelId="{8C692A10-AC6C-41B9-AD00-AF110BA0205D}" type="sibTrans" cxnId="{FE0A6319-210D-4B8A-8274-9D484E1D8238}">
      <dgm:prSet/>
      <dgm:spPr/>
      <dgm:t>
        <a:bodyPr/>
        <a:lstStyle/>
        <a:p>
          <a:endParaRPr lang="en-US"/>
        </a:p>
      </dgm:t>
    </dgm:pt>
    <dgm:pt modelId="{09F42316-E909-43D9-998E-520A0D1746A1}">
      <dgm:prSet phldrT="[Text]" phldr="1"/>
      <dgm:spPr>
        <a:solidFill>
          <a:srgbClr val="5A9E70"/>
        </a:solidFill>
        <a:ln>
          <a:noFill/>
        </a:ln>
      </dgm:spPr>
      <dgm:t>
        <a:bodyPr/>
        <a:lstStyle/>
        <a:p>
          <a:endParaRPr lang="en-US" dirty="0"/>
        </a:p>
      </dgm:t>
    </dgm:pt>
    <dgm:pt modelId="{BAAA9F63-6285-47DF-AA07-59E807E16414}" type="sibTrans" cxnId="{5AAAD7FD-4D80-4CB1-9E56-F0190EAE2FEE}">
      <dgm:prSet/>
      <dgm:spPr/>
      <dgm:t>
        <a:bodyPr/>
        <a:lstStyle/>
        <a:p>
          <a:endParaRPr lang="en-US"/>
        </a:p>
      </dgm:t>
    </dgm:pt>
    <dgm:pt modelId="{64897E1F-ABD6-462C-B5D1-2C58DDF0E9F2}" type="parTrans" cxnId="{5AAAD7FD-4D80-4CB1-9E56-F0190EAE2FEE}">
      <dgm:prSet/>
      <dgm:spPr/>
      <dgm:t>
        <a:bodyPr/>
        <a:lstStyle/>
        <a:p>
          <a:endParaRPr lang="en-US"/>
        </a:p>
      </dgm:t>
    </dgm:pt>
    <dgm:pt modelId="{F2DAF1CE-63A1-44A5-987C-0186512CFDAC}" type="pres">
      <dgm:prSet presAssocID="{2EFD8F88-6E74-4537-9919-ACBF6ADAA11B}" presName="linearFlow" presStyleCnt="0">
        <dgm:presLayoutVars>
          <dgm:dir/>
          <dgm:animLvl val="lvl"/>
          <dgm:resizeHandles val="exact"/>
        </dgm:presLayoutVars>
      </dgm:prSet>
      <dgm:spPr/>
    </dgm:pt>
    <dgm:pt modelId="{8A790C48-1F5E-41DD-863A-3EEB6172FF94}" type="pres">
      <dgm:prSet presAssocID="{8E8AD913-50A6-47FF-98D6-B774D032C18B}" presName="composite" presStyleCnt="0"/>
      <dgm:spPr/>
    </dgm:pt>
    <dgm:pt modelId="{32699D28-3B03-4A0C-A8A3-7197A0382653}" type="pres">
      <dgm:prSet presAssocID="{8E8AD913-50A6-47FF-98D6-B774D032C18B}" presName="parentText" presStyleLbl="alignNode1" presStyleIdx="0" presStyleCnt="8">
        <dgm:presLayoutVars>
          <dgm:chMax val="1"/>
          <dgm:bulletEnabled val="1"/>
        </dgm:presLayoutVars>
      </dgm:prSet>
      <dgm:spPr/>
    </dgm:pt>
    <dgm:pt modelId="{A463AA22-DA7B-4748-8C23-A756EDC13491}" type="pres">
      <dgm:prSet presAssocID="{8E8AD913-50A6-47FF-98D6-B774D032C18B}" presName="descendantText" presStyleLbl="alignAcc1" presStyleIdx="0" presStyleCnt="8">
        <dgm:presLayoutVars>
          <dgm:bulletEnabled val="1"/>
        </dgm:presLayoutVars>
      </dgm:prSet>
      <dgm:spPr/>
    </dgm:pt>
    <dgm:pt modelId="{CCC5E776-F784-4BE9-B095-17BFA18FE58A}" type="pres">
      <dgm:prSet presAssocID="{D30C1050-59A0-4197-889C-73840105626E}" presName="sp" presStyleCnt="0"/>
      <dgm:spPr/>
    </dgm:pt>
    <dgm:pt modelId="{67A9B38C-F7A9-4A9A-8F05-310CCBE7131D}" type="pres">
      <dgm:prSet presAssocID="{09F42316-E909-43D9-998E-520A0D1746A1}" presName="composite" presStyleCnt="0"/>
      <dgm:spPr/>
    </dgm:pt>
    <dgm:pt modelId="{3645A741-AAA2-4989-AA17-9242B5CF872F}" type="pres">
      <dgm:prSet presAssocID="{09F42316-E909-43D9-998E-520A0D1746A1}" presName="parentText" presStyleLbl="alignNode1" presStyleIdx="1" presStyleCnt="8">
        <dgm:presLayoutVars>
          <dgm:chMax val="1"/>
          <dgm:bulletEnabled val="1"/>
        </dgm:presLayoutVars>
      </dgm:prSet>
      <dgm:spPr/>
    </dgm:pt>
    <dgm:pt modelId="{E1211BC9-C337-4842-8A94-EAF88ED987CC}" type="pres">
      <dgm:prSet presAssocID="{09F42316-E909-43D9-998E-520A0D1746A1}" presName="descendantText" presStyleLbl="alignAcc1" presStyleIdx="1" presStyleCnt="8">
        <dgm:presLayoutVars>
          <dgm:bulletEnabled val="1"/>
        </dgm:presLayoutVars>
      </dgm:prSet>
      <dgm:spPr/>
    </dgm:pt>
    <dgm:pt modelId="{5960A4FE-B415-4ACF-8217-20D8BFB8AFB7}" type="pres">
      <dgm:prSet presAssocID="{BAAA9F63-6285-47DF-AA07-59E807E16414}" presName="sp" presStyleCnt="0"/>
      <dgm:spPr/>
    </dgm:pt>
    <dgm:pt modelId="{58F9D990-4403-4BCC-92CA-D1883707F81A}" type="pres">
      <dgm:prSet presAssocID="{47B6A366-8D92-4AE4-B155-02C54B459CD7}" presName="composite" presStyleCnt="0"/>
      <dgm:spPr/>
    </dgm:pt>
    <dgm:pt modelId="{26730A15-9C43-4E1C-9622-926B76EC79B0}" type="pres">
      <dgm:prSet presAssocID="{47B6A366-8D92-4AE4-B155-02C54B459CD7}" presName="parentText" presStyleLbl="alignNode1" presStyleIdx="2" presStyleCnt="8">
        <dgm:presLayoutVars>
          <dgm:chMax val="1"/>
          <dgm:bulletEnabled val="1"/>
        </dgm:presLayoutVars>
      </dgm:prSet>
      <dgm:spPr/>
    </dgm:pt>
    <dgm:pt modelId="{308CC925-B51D-4A41-8E77-1D96492F85FF}" type="pres">
      <dgm:prSet presAssocID="{47B6A366-8D92-4AE4-B155-02C54B459CD7}" presName="descendantText" presStyleLbl="alignAcc1" presStyleIdx="2" presStyleCnt="8">
        <dgm:presLayoutVars>
          <dgm:bulletEnabled val="1"/>
        </dgm:presLayoutVars>
      </dgm:prSet>
      <dgm:spPr/>
    </dgm:pt>
    <dgm:pt modelId="{BAE6AC69-A607-4E14-83F1-D5875D1A39CE}" type="pres">
      <dgm:prSet presAssocID="{46814E04-29AC-44D8-91B9-86214C695703}" presName="sp" presStyleCnt="0"/>
      <dgm:spPr/>
    </dgm:pt>
    <dgm:pt modelId="{4AEA060B-57E9-48A1-AF18-4B50C4784E0E}" type="pres">
      <dgm:prSet presAssocID="{A0845349-DB44-4CE9-ABEB-FB822C1D18E8}" presName="composite" presStyleCnt="0"/>
      <dgm:spPr/>
    </dgm:pt>
    <dgm:pt modelId="{A1913329-E66F-4B9E-82B9-E4935468B84A}" type="pres">
      <dgm:prSet presAssocID="{A0845349-DB44-4CE9-ABEB-FB822C1D18E8}" presName="parentText" presStyleLbl="alignNode1" presStyleIdx="3" presStyleCnt="8">
        <dgm:presLayoutVars>
          <dgm:chMax val="1"/>
          <dgm:bulletEnabled val="1"/>
        </dgm:presLayoutVars>
      </dgm:prSet>
      <dgm:spPr/>
    </dgm:pt>
    <dgm:pt modelId="{D9098F19-B1FA-406A-829F-05C7A1B4A22D}" type="pres">
      <dgm:prSet presAssocID="{A0845349-DB44-4CE9-ABEB-FB822C1D18E8}" presName="descendantText" presStyleLbl="alignAcc1" presStyleIdx="3" presStyleCnt="8">
        <dgm:presLayoutVars>
          <dgm:bulletEnabled val="1"/>
        </dgm:presLayoutVars>
      </dgm:prSet>
      <dgm:spPr/>
    </dgm:pt>
    <dgm:pt modelId="{DE85A870-384A-41D1-8EC6-90A026949C6A}" type="pres">
      <dgm:prSet presAssocID="{3E3D7593-440F-4E19-B734-142BD8EDC66B}" presName="sp" presStyleCnt="0"/>
      <dgm:spPr/>
    </dgm:pt>
    <dgm:pt modelId="{E94794E1-D0FD-4A42-AB4E-1808EDFE2E96}" type="pres">
      <dgm:prSet presAssocID="{E2C4BCCF-BA9C-49F9-832F-2ECFDF857863}" presName="composite" presStyleCnt="0"/>
      <dgm:spPr/>
    </dgm:pt>
    <dgm:pt modelId="{4A5C9C5D-B8A2-48CB-B6FD-061D4E0DB2CF}" type="pres">
      <dgm:prSet presAssocID="{E2C4BCCF-BA9C-49F9-832F-2ECFDF857863}" presName="parentText" presStyleLbl="alignNode1" presStyleIdx="4" presStyleCnt="8">
        <dgm:presLayoutVars>
          <dgm:chMax val="1"/>
          <dgm:bulletEnabled val="1"/>
        </dgm:presLayoutVars>
      </dgm:prSet>
      <dgm:spPr/>
    </dgm:pt>
    <dgm:pt modelId="{1BFF49DB-1EAB-41D6-A640-131239C882F9}" type="pres">
      <dgm:prSet presAssocID="{E2C4BCCF-BA9C-49F9-832F-2ECFDF857863}" presName="descendantText" presStyleLbl="alignAcc1" presStyleIdx="4" presStyleCnt="8">
        <dgm:presLayoutVars>
          <dgm:bulletEnabled val="1"/>
        </dgm:presLayoutVars>
      </dgm:prSet>
      <dgm:spPr/>
    </dgm:pt>
    <dgm:pt modelId="{9E4064C1-7708-4826-9C61-46A027FD88F3}" type="pres">
      <dgm:prSet presAssocID="{C3C4E3B8-2E88-47FE-87A9-9A3FBB7441E9}" presName="sp" presStyleCnt="0"/>
      <dgm:spPr/>
    </dgm:pt>
    <dgm:pt modelId="{51C4A74E-41C6-48FA-BC09-131FD09AB975}" type="pres">
      <dgm:prSet presAssocID="{26AFE19C-4EBF-411B-9116-047CDFBCC698}" presName="composite" presStyleCnt="0"/>
      <dgm:spPr/>
    </dgm:pt>
    <dgm:pt modelId="{0BFD1BE9-7661-4B1C-8C79-E2BEA4FAD378}" type="pres">
      <dgm:prSet presAssocID="{26AFE19C-4EBF-411B-9116-047CDFBCC698}" presName="parentText" presStyleLbl="alignNode1" presStyleIdx="5" presStyleCnt="8">
        <dgm:presLayoutVars>
          <dgm:chMax val="1"/>
          <dgm:bulletEnabled val="1"/>
        </dgm:presLayoutVars>
      </dgm:prSet>
      <dgm:spPr/>
    </dgm:pt>
    <dgm:pt modelId="{D8811418-A205-474B-8D15-708552A89D05}" type="pres">
      <dgm:prSet presAssocID="{26AFE19C-4EBF-411B-9116-047CDFBCC698}" presName="descendantText" presStyleLbl="alignAcc1" presStyleIdx="5" presStyleCnt="8">
        <dgm:presLayoutVars>
          <dgm:bulletEnabled val="1"/>
        </dgm:presLayoutVars>
      </dgm:prSet>
      <dgm:spPr/>
    </dgm:pt>
    <dgm:pt modelId="{ACAA89D3-FDE7-4B60-B2CE-4BE8E9315EFD}" type="pres">
      <dgm:prSet presAssocID="{3A1FA7E2-5693-48B1-8B57-F9B5FA5D95CF}" presName="sp" presStyleCnt="0"/>
      <dgm:spPr/>
    </dgm:pt>
    <dgm:pt modelId="{ABCA0E4B-5369-4CAE-9E10-B939E84B3695}" type="pres">
      <dgm:prSet presAssocID="{9EC2CA9F-E1AC-42AF-A02C-2D88E18246FF}" presName="composite" presStyleCnt="0"/>
      <dgm:spPr/>
    </dgm:pt>
    <dgm:pt modelId="{9CF5D938-A806-4C4D-9627-5778286FD3B9}" type="pres">
      <dgm:prSet presAssocID="{9EC2CA9F-E1AC-42AF-A02C-2D88E18246FF}" presName="parentText" presStyleLbl="alignNode1" presStyleIdx="6" presStyleCnt="8">
        <dgm:presLayoutVars>
          <dgm:chMax val="1"/>
          <dgm:bulletEnabled val="1"/>
        </dgm:presLayoutVars>
      </dgm:prSet>
      <dgm:spPr/>
    </dgm:pt>
    <dgm:pt modelId="{525CFD4E-DBC5-4A96-9DF5-2E3DDD4E697D}" type="pres">
      <dgm:prSet presAssocID="{9EC2CA9F-E1AC-42AF-A02C-2D88E18246FF}" presName="descendantText" presStyleLbl="alignAcc1" presStyleIdx="6" presStyleCnt="8">
        <dgm:presLayoutVars>
          <dgm:bulletEnabled val="1"/>
        </dgm:presLayoutVars>
      </dgm:prSet>
      <dgm:spPr/>
    </dgm:pt>
    <dgm:pt modelId="{73B04864-0149-4E83-A26E-0F9E83A8530C}" type="pres">
      <dgm:prSet presAssocID="{D180C188-C34C-492D-B39C-AA53C53AD3F7}" presName="sp" presStyleCnt="0"/>
      <dgm:spPr/>
    </dgm:pt>
    <dgm:pt modelId="{5072D76F-BEAF-46E7-A4F2-03C84D3CA665}" type="pres">
      <dgm:prSet presAssocID="{A9A1278A-507B-47DA-8546-E7D724BBB665}" presName="composite" presStyleCnt="0"/>
      <dgm:spPr/>
    </dgm:pt>
    <dgm:pt modelId="{8F3B0E3E-EB41-4BD1-9467-2A7D56C526DF}" type="pres">
      <dgm:prSet presAssocID="{A9A1278A-507B-47DA-8546-E7D724BBB665}" presName="parentText" presStyleLbl="alignNode1" presStyleIdx="7" presStyleCnt="8">
        <dgm:presLayoutVars>
          <dgm:chMax val="1"/>
          <dgm:bulletEnabled val="1"/>
        </dgm:presLayoutVars>
      </dgm:prSet>
      <dgm:spPr/>
    </dgm:pt>
    <dgm:pt modelId="{C9D1A8AF-BB18-40FD-BE9A-4116E86F2705}" type="pres">
      <dgm:prSet presAssocID="{A9A1278A-507B-47DA-8546-E7D724BBB665}" presName="descendantText" presStyleLbl="alignAcc1" presStyleIdx="7" presStyleCnt="8">
        <dgm:presLayoutVars>
          <dgm:bulletEnabled val="1"/>
        </dgm:presLayoutVars>
      </dgm:prSet>
      <dgm:spPr/>
    </dgm:pt>
  </dgm:ptLst>
  <dgm:cxnLst>
    <dgm:cxn modelId="{5ECD4A03-70ED-404D-8B3C-058EDB44D9E5}" type="presOf" srcId="{47B6A366-8D92-4AE4-B155-02C54B459CD7}" destId="{26730A15-9C43-4E1C-9622-926B76EC79B0}" srcOrd="0" destOrd="0" presId="urn:microsoft.com/office/officeart/2005/8/layout/chevron2"/>
    <dgm:cxn modelId="{FE0A6319-210D-4B8A-8274-9D484E1D8238}" srcId="{A9A1278A-507B-47DA-8546-E7D724BBB665}" destId="{405E679C-BCDA-4A9D-9682-0050E5A1FE34}" srcOrd="0" destOrd="0" parTransId="{C5211ABA-181D-41DB-89E1-EF05878A4247}" sibTransId="{8C692A10-AC6C-41B9-AD00-AF110BA0205D}"/>
    <dgm:cxn modelId="{4D89731D-F2F4-4E61-A7C4-73C3EB535D65}" srcId="{26AFE19C-4EBF-411B-9116-047CDFBCC698}" destId="{D4F9D00C-5BAF-4EAD-9BA7-BABDBF82B0F0}" srcOrd="0" destOrd="0" parTransId="{D04E98D3-D35B-487B-BE54-900B43A1B20D}" sibTransId="{B2EC0877-4C84-477B-806B-126B03FF03E4}"/>
    <dgm:cxn modelId="{445A681F-516E-4CB0-BBB1-61328F9E054B}" srcId="{47B6A366-8D92-4AE4-B155-02C54B459CD7}" destId="{0FDDEE09-E868-4C8C-AB62-143867F8551D}" srcOrd="0" destOrd="0" parTransId="{E986A5B5-6154-4D5E-B75F-CEDCE4FADF17}" sibTransId="{E1663292-BAE4-44BA-A721-778C7C1E14FB}"/>
    <dgm:cxn modelId="{35904D37-3C1E-4E67-B037-055EE46F7CEF}" srcId="{09F42316-E909-43D9-998E-520A0D1746A1}" destId="{6C017215-9523-4F7A-8665-6E261A585680}" srcOrd="0" destOrd="0" parTransId="{98276753-054E-4CF4-B2FB-50DA5F29102B}" sibTransId="{FEAC7706-02D6-4FD7-B213-75DBB96C71E7}"/>
    <dgm:cxn modelId="{A877D23C-D234-43CE-BCBC-BCFF999641A7}" srcId="{2EFD8F88-6E74-4537-9919-ACBF6ADAA11B}" destId="{47B6A366-8D92-4AE4-B155-02C54B459CD7}" srcOrd="2" destOrd="0" parTransId="{0BA7E9EE-331C-48DD-9B65-94D0CFE609E8}" sibTransId="{46814E04-29AC-44D8-91B9-86214C695703}"/>
    <dgm:cxn modelId="{C5239362-A2C1-4A4C-9B46-F00B429E0600}" srcId="{2EFD8F88-6E74-4537-9919-ACBF6ADAA11B}" destId="{E2C4BCCF-BA9C-49F9-832F-2ECFDF857863}" srcOrd="4" destOrd="0" parTransId="{4CE827A8-074E-4047-B955-C4B349443FE1}" sibTransId="{C3C4E3B8-2E88-47FE-87A9-9A3FBB7441E9}"/>
    <dgm:cxn modelId="{B91C4E68-8621-4D81-B520-79FCDD5008F7}" type="presOf" srcId="{A9A1278A-507B-47DA-8546-E7D724BBB665}" destId="{8F3B0E3E-EB41-4BD1-9467-2A7D56C526DF}" srcOrd="0" destOrd="0" presId="urn:microsoft.com/office/officeart/2005/8/layout/chevron2"/>
    <dgm:cxn modelId="{0927E048-7117-4D5E-8D47-17B718A79515}" type="presOf" srcId="{02C6530C-8345-4EDB-B148-28BD4120048A}" destId="{525CFD4E-DBC5-4A96-9DF5-2E3DDD4E697D}" srcOrd="0" destOrd="0" presId="urn:microsoft.com/office/officeart/2005/8/layout/chevron2"/>
    <dgm:cxn modelId="{6EE5614B-7DA8-4B75-9842-9EF17EB35E6D}" srcId="{9EC2CA9F-E1AC-42AF-A02C-2D88E18246FF}" destId="{02C6530C-8345-4EDB-B148-28BD4120048A}" srcOrd="0" destOrd="0" parTransId="{A88382DC-2533-4A31-8DF7-0A805AC2372B}" sibTransId="{216CED5D-0E3A-4B1E-B4FA-978C074C4AEB}"/>
    <dgm:cxn modelId="{24213270-135C-4090-93C2-2267BF22EA3E}" type="presOf" srcId="{09F42316-E909-43D9-998E-520A0D1746A1}" destId="{3645A741-AAA2-4989-AA17-9242B5CF872F}" srcOrd="0" destOrd="0" presId="urn:microsoft.com/office/officeart/2005/8/layout/chevron2"/>
    <dgm:cxn modelId="{350F2F71-5F68-4436-B871-F407FED335FA}" type="presOf" srcId="{0FDDEE09-E868-4C8C-AB62-143867F8551D}" destId="{308CC925-B51D-4A41-8E77-1D96492F85FF}" srcOrd="0" destOrd="0" presId="urn:microsoft.com/office/officeart/2005/8/layout/chevron2"/>
    <dgm:cxn modelId="{308CA951-377D-45FA-98DD-6AC56073BB12}" type="presOf" srcId="{D4ECC5F4-9B2A-4C60-B74E-C5387DCDCF42}" destId="{D9098F19-B1FA-406A-829F-05C7A1B4A22D}" srcOrd="0" destOrd="0" presId="urn:microsoft.com/office/officeart/2005/8/layout/chevron2"/>
    <dgm:cxn modelId="{5FE40F8B-CCC2-4F06-A161-E4C7A9103783}" type="presOf" srcId="{E2C4BCCF-BA9C-49F9-832F-2ECFDF857863}" destId="{4A5C9C5D-B8A2-48CB-B6FD-061D4E0DB2CF}" srcOrd="0" destOrd="0" presId="urn:microsoft.com/office/officeart/2005/8/layout/chevron2"/>
    <dgm:cxn modelId="{9B22C88E-E392-4128-940F-AFA1A0ED3A90}" type="presOf" srcId="{6C017215-9523-4F7A-8665-6E261A585680}" destId="{E1211BC9-C337-4842-8A94-EAF88ED987CC}" srcOrd="0" destOrd="0" presId="urn:microsoft.com/office/officeart/2005/8/layout/chevron2"/>
    <dgm:cxn modelId="{1C730398-EC21-44B7-9638-985987028048}" srcId="{8E8AD913-50A6-47FF-98D6-B774D032C18B}" destId="{15EA986F-3389-490F-8A9C-3ABFE592DAF5}" srcOrd="0" destOrd="0" parTransId="{27D01ECA-6699-4ACC-8823-A3FEE9C56EF1}" sibTransId="{2E782C57-DF0F-446D-A432-5DCB27910A9E}"/>
    <dgm:cxn modelId="{714AC2A7-19DB-4D9C-BEDC-C0DC4A47EF85}" srcId="{2EFD8F88-6E74-4537-9919-ACBF6ADAA11B}" destId="{A9A1278A-507B-47DA-8546-E7D724BBB665}" srcOrd="7" destOrd="0" parTransId="{52E92C67-2B35-4E38-90E5-375A41D0D417}" sibTransId="{538215BB-5A31-481E-A8C1-769BBBD024CB}"/>
    <dgm:cxn modelId="{21638AA9-814D-43EE-BA8E-DA7F0D9AB252}" srcId="{2EFD8F88-6E74-4537-9919-ACBF6ADAA11B}" destId="{26AFE19C-4EBF-411B-9116-047CDFBCC698}" srcOrd="5" destOrd="0" parTransId="{79EBC523-E0C7-45A8-BCF7-66855AD2183B}" sibTransId="{3A1FA7E2-5693-48B1-8B57-F9B5FA5D95CF}"/>
    <dgm:cxn modelId="{C13566AA-C6AE-4F28-81BE-3B33B3DCDE80}" srcId="{2EFD8F88-6E74-4537-9919-ACBF6ADAA11B}" destId="{A0845349-DB44-4CE9-ABEB-FB822C1D18E8}" srcOrd="3" destOrd="0" parTransId="{34A34D1F-83E2-4C84-8E42-495C1D7A717C}" sibTransId="{3E3D7593-440F-4E19-B734-142BD8EDC66B}"/>
    <dgm:cxn modelId="{B7AD87AF-6B77-4344-A816-D9FA72331098}" type="presOf" srcId="{15EA986F-3389-490F-8A9C-3ABFE592DAF5}" destId="{A463AA22-DA7B-4748-8C23-A756EDC13491}" srcOrd="0" destOrd="0" presId="urn:microsoft.com/office/officeart/2005/8/layout/chevron2"/>
    <dgm:cxn modelId="{786968B3-22CD-44EE-A32E-4C1D1A0FC1F1}" type="presOf" srcId="{2C257EE9-D84A-4C64-936C-582347F44316}" destId="{1BFF49DB-1EAB-41D6-A640-131239C882F9}" srcOrd="0" destOrd="0" presId="urn:microsoft.com/office/officeart/2005/8/layout/chevron2"/>
    <dgm:cxn modelId="{34A6F6B4-4E89-42C7-B31F-0AE036B7D8EE}" srcId="{E2C4BCCF-BA9C-49F9-832F-2ECFDF857863}" destId="{2C257EE9-D84A-4C64-936C-582347F44316}" srcOrd="0" destOrd="0" parTransId="{12FB461A-809B-4199-9129-A422D2A23E5A}" sibTransId="{B9C6FA7A-2559-4F1A-8AD7-FF7B34C04284}"/>
    <dgm:cxn modelId="{54CAB0BA-3DA6-41ED-A1EB-B0ADBDC0EF23}" srcId="{2EFD8F88-6E74-4537-9919-ACBF6ADAA11B}" destId="{9EC2CA9F-E1AC-42AF-A02C-2D88E18246FF}" srcOrd="6" destOrd="0" parTransId="{AF33210F-4810-42B6-ABAF-C1B39DEA91CA}" sibTransId="{D180C188-C34C-492D-B39C-AA53C53AD3F7}"/>
    <dgm:cxn modelId="{410A29C7-0193-4A04-BD83-5CDE491B82D1}" type="presOf" srcId="{D4F9D00C-5BAF-4EAD-9BA7-BABDBF82B0F0}" destId="{D8811418-A205-474B-8D15-708552A89D05}" srcOrd="0" destOrd="0" presId="urn:microsoft.com/office/officeart/2005/8/layout/chevron2"/>
    <dgm:cxn modelId="{37F744CC-2924-49FA-B296-3F6B0A0843E3}" type="presOf" srcId="{A0845349-DB44-4CE9-ABEB-FB822C1D18E8}" destId="{A1913329-E66F-4B9E-82B9-E4935468B84A}" srcOrd="0" destOrd="0" presId="urn:microsoft.com/office/officeart/2005/8/layout/chevron2"/>
    <dgm:cxn modelId="{2B6F9ACF-6EAD-46D9-A06A-5ED262D382CA}" type="presOf" srcId="{405E679C-BCDA-4A9D-9682-0050E5A1FE34}" destId="{C9D1A8AF-BB18-40FD-BE9A-4116E86F2705}" srcOrd="0" destOrd="0" presId="urn:microsoft.com/office/officeart/2005/8/layout/chevron2"/>
    <dgm:cxn modelId="{F4FDACD3-0369-4456-A6E8-7C0F06202C1A}" srcId="{A0845349-DB44-4CE9-ABEB-FB822C1D18E8}" destId="{D4ECC5F4-9B2A-4C60-B74E-C5387DCDCF42}" srcOrd="0" destOrd="0" parTransId="{31F25091-BF5B-4501-8D25-C50A5963E2A0}" sibTransId="{6668457A-3E65-4B1B-8211-166E03F43FB1}"/>
    <dgm:cxn modelId="{9277EED4-A38E-49FE-802B-472D9B1AD189}" type="presOf" srcId="{9EC2CA9F-E1AC-42AF-A02C-2D88E18246FF}" destId="{9CF5D938-A806-4C4D-9627-5778286FD3B9}" srcOrd="0" destOrd="0" presId="urn:microsoft.com/office/officeart/2005/8/layout/chevron2"/>
    <dgm:cxn modelId="{A7025AD5-C4B2-4FBF-B448-237FF3AC2F3F}" srcId="{2EFD8F88-6E74-4537-9919-ACBF6ADAA11B}" destId="{8E8AD913-50A6-47FF-98D6-B774D032C18B}" srcOrd="0" destOrd="0" parTransId="{58687A3F-2B61-4DBF-85BE-23C81CEF8F39}" sibTransId="{D30C1050-59A0-4197-889C-73840105626E}"/>
    <dgm:cxn modelId="{6B1226DC-0274-4444-9253-0112E477D0AC}" type="presOf" srcId="{8E8AD913-50A6-47FF-98D6-B774D032C18B}" destId="{32699D28-3B03-4A0C-A8A3-7197A0382653}" srcOrd="0" destOrd="0" presId="urn:microsoft.com/office/officeart/2005/8/layout/chevron2"/>
    <dgm:cxn modelId="{642751DC-419F-4CA2-A25F-99FC08CA9F23}" type="presOf" srcId="{2EFD8F88-6E74-4537-9919-ACBF6ADAA11B}" destId="{F2DAF1CE-63A1-44A5-987C-0186512CFDAC}" srcOrd="0" destOrd="0" presId="urn:microsoft.com/office/officeart/2005/8/layout/chevron2"/>
    <dgm:cxn modelId="{26F804EB-68D9-4A9D-874E-35B4ADF68189}" type="presOf" srcId="{26AFE19C-4EBF-411B-9116-047CDFBCC698}" destId="{0BFD1BE9-7661-4B1C-8C79-E2BEA4FAD378}" srcOrd="0" destOrd="0" presId="urn:microsoft.com/office/officeart/2005/8/layout/chevron2"/>
    <dgm:cxn modelId="{5AAAD7FD-4D80-4CB1-9E56-F0190EAE2FEE}" srcId="{2EFD8F88-6E74-4537-9919-ACBF6ADAA11B}" destId="{09F42316-E909-43D9-998E-520A0D1746A1}" srcOrd="1" destOrd="0" parTransId="{64897E1F-ABD6-462C-B5D1-2C58DDF0E9F2}" sibTransId="{BAAA9F63-6285-47DF-AA07-59E807E16414}"/>
    <dgm:cxn modelId="{F0EEFC96-554F-4696-905A-EA4506A03923}" type="presParOf" srcId="{F2DAF1CE-63A1-44A5-987C-0186512CFDAC}" destId="{8A790C48-1F5E-41DD-863A-3EEB6172FF94}" srcOrd="0" destOrd="0" presId="urn:microsoft.com/office/officeart/2005/8/layout/chevron2"/>
    <dgm:cxn modelId="{7468F724-06C0-4E33-93C8-7F29B01D16EA}" type="presParOf" srcId="{8A790C48-1F5E-41DD-863A-3EEB6172FF94}" destId="{32699D28-3B03-4A0C-A8A3-7197A0382653}" srcOrd="0" destOrd="0" presId="urn:microsoft.com/office/officeart/2005/8/layout/chevron2"/>
    <dgm:cxn modelId="{88F018B9-B00F-401E-BAA4-F8A082C47A2E}" type="presParOf" srcId="{8A790C48-1F5E-41DD-863A-3EEB6172FF94}" destId="{A463AA22-DA7B-4748-8C23-A756EDC13491}" srcOrd="1" destOrd="0" presId="urn:microsoft.com/office/officeart/2005/8/layout/chevron2"/>
    <dgm:cxn modelId="{0BF06319-C9DC-4DB6-A3C4-451A4BA56DBC}" type="presParOf" srcId="{F2DAF1CE-63A1-44A5-987C-0186512CFDAC}" destId="{CCC5E776-F784-4BE9-B095-17BFA18FE58A}" srcOrd="1" destOrd="0" presId="urn:microsoft.com/office/officeart/2005/8/layout/chevron2"/>
    <dgm:cxn modelId="{42C239AC-E7ED-4E85-80AC-4898BC4B06EA}" type="presParOf" srcId="{F2DAF1CE-63A1-44A5-987C-0186512CFDAC}" destId="{67A9B38C-F7A9-4A9A-8F05-310CCBE7131D}" srcOrd="2" destOrd="0" presId="urn:microsoft.com/office/officeart/2005/8/layout/chevron2"/>
    <dgm:cxn modelId="{B63E9B5A-3E44-478B-8B15-75B6064FD589}" type="presParOf" srcId="{67A9B38C-F7A9-4A9A-8F05-310CCBE7131D}" destId="{3645A741-AAA2-4989-AA17-9242B5CF872F}" srcOrd="0" destOrd="0" presId="urn:microsoft.com/office/officeart/2005/8/layout/chevron2"/>
    <dgm:cxn modelId="{C2D9F5F8-47AA-4700-A2A7-BAF8692D8BD6}" type="presParOf" srcId="{67A9B38C-F7A9-4A9A-8F05-310CCBE7131D}" destId="{E1211BC9-C337-4842-8A94-EAF88ED987CC}" srcOrd="1" destOrd="0" presId="urn:microsoft.com/office/officeart/2005/8/layout/chevron2"/>
    <dgm:cxn modelId="{53ED83BB-49C7-435E-8399-80541F7009ED}" type="presParOf" srcId="{F2DAF1CE-63A1-44A5-987C-0186512CFDAC}" destId="{5960A4FE-B415-4ACF-8217-20D8BFB8AFB7}" srcOrd="3" destOrd="0" presId="urn:microsoft.com/office/officeart/2005/8/layout/chevron2"/>
    <dgm:cxn modelId="{313105F3-8080-4EAF-B694-6002A5175BE8}" type="presParOf" srcId="{F2DAF1CE-63A1-44A5-987C-0186512CFDAC}" destId="{58F9D990-4403-4BCC-92CA-D1883707F81A}" srcOrd="4" destOrd="0" presId="urn:microsoft.com/office/officeart/2005/8/layout/chevron2"/>
    <dgm:cxn modelId="{12A6DDA7-9114-4EAC-BF20-EE1966190857}" type="presParOf" srcId="{58F9D990-4403-4BCC-92CA-D1883707F81A}" destId="{26730A15-9C43-4E1C-9622-926B76EC79B0}" srcOrd="0" destOrd="0" presId="urn:microsoft.com/office/officeart/2005/8/layout/chevron2"/>
    <dgm:cxn modelId="{28CDB2FB-4B3A-435B-A3FF-887742076CB8}" type="presParOf" srcId="{58F9D990-4403-4BCC-92CA-D1883707F81A}" destId="{308CC925-B51D-4A41-8E77-1D96492F85FF}" srcOrd="1" destOrd="0" presId="urn:microsoft.com/office/officeart/2005/8/layout/chevron2"/>
    <dgm:cxn modelId="{4D277103-3196-4C65-A9DA-07435D1550BE}" type="presParOf" srcId="{F2DAF1CE-63A1-44A5-987C-0186512CFDAC}" destId="{BAE6AC69-A607-4E14-83F1-D5875D1A39CE}" srcOrd="5" destOrd="0" presId="urn:microsoft.com/office/officeart/2005/8/layout/chevron2"/>
    <dgm:cxn modelId="{FC8DEBAF-D019-4BD2-AEE3-CBA3980222CA}" type="presParOf" srcId="{F2DAF1CE-63A1-44A5-987C-0186512CFDAC}" destId="{4AEA060B-57E9-48A1-AF18-4B50C4784E0E}" srcOrd="6" destOrd="0" presId="urn:microsoft.com/office/officeart/2005/8/layout/chevron2"/>
    <dgm:cxn modelId="{72435FCB-AC4C-4B0A-81C6-9FAC4A4D66B0}" type="presParOf" srcId="{4AEA060B-57E9-48A1-AF18-4B50C4784E0E}" destId="{A1913329-E66F-4B9E-82B9-E4935468B84A}" srcOrd="0" destOrd="0" presId="urn:microsoft.com/office/officeart/2005/8/layout/chevron2"/>
    <dgm:cxn modelId="{184A7B84-78A3-4186-8AA6-112B23499E86}" type="presParOf" srcId="{4AEA060B-57E9-48A1-AF18-4B50C4784E0E}" destId="{D9098F19-B1FA-406A-829F-05C7A1B4A22D}" srcOrd="1" destOrd="0" presId="urn:microsoft.com/office/officeart/2005/8/layout/chevron2"/>
    <dgm:cxn modelId="{E6E11266-DB01-4FD3-B1A7-CE4CF9100EA3}" type="presParOf" srcId="{F2DAF1CE-63A1-44A5-987C-0186512CFDAC}" destId="{DE85A870-384A-41D1-8EC6-90A026949C6A}" srcOrd="7" destOrd="0" presId="urn:microsoft.com/office/officeart/2005/8/layout/chevron2"/>
    <dgm:cxn modelId="{1C09ADBE-8641-45BE-B086-343A5CFBD4DF}" type="presParOf" srcId="{F2DAF1CE-63A1-44A5-987C-0186512CFDAC}" destId="{E94794E1-D0FD-4A42-AB4E-1808EDFE2E96}" srcOrd="8" destOrd="0" presId="urn:microsoft.com/office/officeart/2005/8/layout/chevron2"/>
    <dgm:cxn modelId="{5A66C8B3-32EB-4987-861C-42D69348E8B8}" type="presParOf" srcId="{E94794E1-D0FD-4A42-AB4E-1808EDFE2E96}" destId="{4A5C9C5D-B8A2-48CB-B6FD-061D4E0DB2CF}" srcOrd="0" destOrd="0" presId="urn:microsoft.com/office/officeart/2005/8/layout/chevron2"/>
    <dgm:cxn modelId="{3DB73A0A-5F54-40FE-BEA4-D76B63E601D1}" type="presParOf" srcId="{E94794E1-D0FD-4A42-AB4E-1808EDFE2E96}" destId="{1BFF49DB-1EAB-41D6-A640-131239C882F9}" srcOrd="1" destOrd="0" presId="urn:microsoft.com/office/officeart/2005/8/layout/chevron2"/>
    <dgm:cxn modelId="{C0A2B98F-B0E2-4A94-BEEC-A7A3F92B079B}" type="presParOf" srcId="{F2DAF1CE-63A1-44A5-987C-0186512CFDAC}" destId="{9E4064C1-7708-4826-9C61-46A027FD88F3}" srcOrd="9" destOrd="0" presId="urn:microsoft.com/office/officeart/2005/8/layout/chevron2"/>
    <dgm:cxn modelId="{F8ECEA97-9101-4D1B-8D0F-3519FE893271}" type="presParOf" srcId="{F2DAF1CE-63A1-44A5-987C-0186512CFDAC}" destId="{51C4A74E-41C6-48FA-BC09-131FD09AB975}" srcOrd="10" destOrd="0" presId="urn:microsoft.com/office/officeart/2005/8/layout/chevron2"/>
    <dgm:cxn modelId="{7FDE17BE-B26F-4FD1-A6D6-A62C2EB6DE82}" type="presParOf" srcId="{51C4A74E-41C6-48FA-BC09-131FD09AB975}" destId="{0BFD1BE9-7661-4B1C-8C79-E2BEA4FAD378}" srcOrd="0" destOrd="0" presId="urn:microsoft.com/office/officeart/2005/8/layout/chevron2"/>
    <dgm:cxn modelId="{67199686-DE30-451C-86FD-98CC23C12E8B}" type="presParOf" srcId="{51C4A74E-41C6-48FA-BC09-131FD09AB975}" destId="{D8811418-A205-474B-8D15-708552A89D05}" srcOrd="1" destOrd="0" presId="urn:microsoft.com/office/officeart/2005/8/layout/chevron2"/>
    <dgm:cxn modelId="{F2B4C30B-8A95-4C20-9462-A5966443140E}" type="presParOf" srcId="{F2DAF1CE-63A1-44A5-987C-0186512CFDAC}" destId="{ACAA89D3-FDE7-4B60-B2CE-4BE8E9315EFD}" srcOrd="11" destOrd="0" presId="urn:microsoft.com/office/officeart/2005/8/layout/chevron2"/>
    <dgm:cxn modelId="{0D31518B-250B-4AAF-8C17-2EA59B992084}" type="presParOf" srcId="{F2DAF1CE-63A1-44A5-987C-0186512CFDAC}" destId="{ABCA0E4B-5369-4CAE-9E10-B939E84B3695}" srcOrd="12" destOrd="0" presId="urn:microsoft.com/office/officeart/2005/8/layout/chevron2"/>
    <dgm:cxn modelId="{F659E39E-345C-4BD5-85E5-F25262AA7137}" type="presParOf" srcId="{ABCA0E4B-5369-4CAE-9E10-B939E84B3695}" destId="{9CF5D938-A806-4C4D-9627-5778286FD3B9}" srcOrd="0" destOrd="0" presId="urn:microsoft.com/office/officeart/2005/8/layout/chevron2"/>
    <dgm:cxn modelId="{28BAF9B8-762B-4116-8752-2D00E30ACD8E}" type="presParOf" srcId="{ABCA0E4B-5369-4CAE-9E10-B939E84B3695}" destId="{525CFD4E-DBC5-4A96-9DF5-2E3DDD4E697D}" srcOrd="1" destOrd="0" presId="urn:microsoft.com/office/officeart/2005/8/layout/chevron2"/>
    <dgm:cxn modelId="{D055AD31-2826-4F3D-86F2-16B90560BC66}" type="presParOf" srcId="{F2DAF1CE-63A1-44A5-987C-0186512CFDAC}" destId="{73B04864-0149-4E83-A26E-0F9E83A8530C}" srcOrd="13" destOrd="0" presId="urn:microsoft.com/office/officeart/2005/8/layout/chevron2"/>
    <dgm:cxn modelId="{EFEFDF66-EAFA-4AEC-B6A7-09EADD34BBFC}" type="presParOf" srcId="{F2DAF1CE-63A1-44A5-987C-0186512CFDAC}" destId="{5072D76F-BEAF-46E7-A4F2-03C84D3CA665}" srcOrd="14" destOrd="0" presId="urn:microsoft.com/office/officeart/2005/8/layout/chevron2"/>
    <dgm:cxn modelId="{5ED59A6A-89E4-4247-B5B9-773BC5CA02BB}" type="presParOf" srcId="{5072D76F-BEAF-46E7-A4F2-03C84D3CA665}" destId="{8F3B0E3E-EB41-4BD1-9467-2A7D56C526DF}" srcOrd="0" destOrd="0" presId="urn:microsoft.com/office/officeart/2005/8/layout/chevron2"/>
    <dgm:cxn modelId="{C2583A2D-87A9-48DB-8577-C8386889A82D}" type="presParOf" srcId="{5072D76F-BEAF-46E7-A4F2-03C84D3CA665}" destId="{C9D1A8AF-BB18-40FD-BE9A-4116E86F27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A56717-9783-40CC-8F69-8A2C6BF6CD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DECC780-484C-4BB5-8EEA-3C5DBA2B0645}">
      <dgm:prSet phldrT="[Text]"/>
      <dgm:spPr>
        <a:solidFill>
          <a:srgbClr val="7DB590"/>
        </a:solidFill>
      </dgm:spPr>
      <dgm:t>
        <a:bodyPr/>
        <a:lstStyle/>
        <a:p>
          <a:r>
            <a:rPr lang="en-GB" b="1" dirty="0">
              <a:solidFill>
                <a:srgbClr val="005D95"/>
              </a:solidFill>
            </a:rPr>
            <a:t>FEEDBACK</a:t>
          </a:r>
          <a:endParaRPr lang="en-US" b="1" dirty="0">
            <a:solidFill>
              <a:srgbClr val="005D95"/>
            </a:solidFill>
          </a:endParaRPr>
        </a:p>
      </dgm:t>
    </dgm:pt>
    <dgm:pt modelId="{4B3F9543-B58E-499F-B7BE-E7AE19B06FA0}" type="parTrans" cxnId="{52D56864-2E01-448F-B72E-5BFBA4A907A5}">
      <dgm:prSet/>
      <dgm:spPr/>
      <dgm:t>
        <a:bodyPr/>
        <a:lstStyle/>
        <a:p>
          <a:endParaRPr lang="en-US"/>
        </a:p>
      </dgm:t>
    </dgm:pt>
    <dgm:pt modelId="{28F037B9-381B-4B16-82D8-393B26717FCD}" type="sibTrans" cxnId="{52D56864-2E01-448F-B72E-5BFBA4A907A5}">
      <dgm:prSet/>
      <dgm:spPr/>
      <dgm:t>
        <a:bodyPr/>
        <a:lstStyle/>
        <a:p>
          <a:endParaRPr lang="en-US"/>
        </a:p>
      </dgm:t>
    </dgm:pt>
    <dgm:pt modelId="{CB650DDD-0540-4BE0-950A-BECDA6D3E9B1}">
      <dgm:prSet phldrT="[Text]"/>
      <dgm:spPr>
        <a:solidFill>
          <a:srgbClr val="5A9E70"/>
        </a:solidFill>
      </dgm:spPr>
      <dgm:t>
        <a:bodyPr/>
        <a:lstStyle/>
        <a:p>
          <a:r>
            <a:rPr lang="en-GB" dirty="0"/>
            <a:t>I’ve taken away lots that I can put into practice straight away</a:t>
          </a:r>
          <a:endParaRPr lang="en-US" dirty="0"/>
        </a:p>
      </dgm:t>
    </dgm:pt>
    <dgm:pt modelId="{F0212EE1-2611-414C-8556-8AEADEA60DFE}" type="parTrans" cxnId="{F2DD9D15-AC97-4170-962A-503FE7A25B89}">
      <dgm:prSet/>
      <dgm:spPr/>
      <dgm:t>
        <a:bodyPr/>
        <a:lstStyle/>
        <a:p>
          <a:endParaRPr lang="en-US"/>
        </a:p>
      </dgm:t>
    </dgm:pt>
    <dgm:pt modelId="{7D72528F-3DBB-4372-BE94-384A72897B13}" type="sibTrans" cxnId="{F2DD9D15-AC97-4170-962A-503FE7A25B89}">
      <dgm:prSet/>
      <dgm:spPr/>
      <dgm:t>
        <a:bodyPr/>
        <a:lstStyle/>
        <a:p>
          <a:endParaRPr lang="en-US"/>
        </a:p>
      </dgm:t>
    </dgm:pt>
    <dgm:pt modelId="{34CFAED0-5618-496C-B64E-83F23C346C27}">
      <dgm:prSet phldrT="[Text]"/>
      <dgm:spPr>
        <a:solidFill>
          <a:srgbClr val="5A9E70"/>
        </a:solidFill>
      </dgm:spPr>
      <dgm:t>
        <a:bodyPr/>
        <a:lstStyle/>
        <a:p>
          <a:r>
            <a:rPr lang="en-GB" dirty="0"/>
            <a:t>I’ve learnt some new tools and techniques and I will need to think about how I’m going to apply them</a:t>
          </a:r>
          <a:endParaRPr lang="en-US" dirty="0"/>
        </a:p>
      </dgm:t>
    </dgm:pt>
    <dgm:pt modelId="{9C71C537-2E00-4B79-8AA0-3642BBC86585}" type="parTrans" cxnId="{C150B630-68DA-4730-B06C-89B16D52FFFA}">
      <dgm:prSet/>
      <dgm:spPr/>
      <dgm:t>
        <a:bodyPr/>
        <a:lstStyle/>
        <a:p>
          <a:endParaRPr lang="en-US"/>
        </a:p>
      </dgm:t>
    </dgm:pt>
    <dgm:pt modelId="{A8BC935F-BD29-4CB5-B49A-61B90AC6B60A}" type="sibTrans" cxnId="{C150B630-68DA-4730-B06C-89B16D52FFFA}">
      <dgm:prSet/>
      <dgm:spPr/>
      <dgm:t>
        <a:bodyPr/>
        <a:lstStyle/>
        <a:p>
          <a:endParaRPr lang="en-US"/>
        </a:p>
      </dgm:t>
    </dgm:pt>
    <dgm:pt modelId="{94F0A0CB-BA7F-4A0C-9A01-1D7E28850485}">
      <dgm:prSet phldrT="[Text]"/>
      <dgm:spPr>
        <a:solidFill>
          <a:srgbClr val="5A9E70"/>
        </a:solidFill>
      </dgm:spPr>
      <dgm:t>
        <a:bodyPr/>
        <a:lstStyle/>
        <a:p>
          <a:r>
            <a:rPr lang="en-GB" dirty="0"/>
            <a:t>It’s been a helpful refresher</a:t>
          </a:r>
          <a:endParaRPr lang="en-US" dirty="0"/>
        </a:p>
      </dgm:t>
    </dgm:pt>
    <dgm:pt modelId="{B1B150F4-AB12-4597-B041-A428453FB2FF}" type="parTrans" cxnId="{1E68ED34-DF2E-4D2A-BF9A-0C65AAE3DB5C}">
      <dgm:prSet/>
      <dgm:spPr/>
      <dgm:t>
        <a:bodyPr/>
        <a:lstStyle/>
        <a:p>
          <a:endParaRPr lang="en-US"/>
        </a:p>
      </dgm:t>
    </dgm:pt>
    <dgm:pt modelId="{4B46F576-C5B1-4973-988A-FF814F51C819}" type="sibTrans" cxnId="{1E68ED34-DF2E-4D2A-BF9A-0C65AAE3DB5C}">
      <dgm:prSet/>
      <dgm:spPr/>
      <dgm:t>
        <a:bodyPr/>
        <a:lstStyle/>
        <a:p>
          <a:endParaRPr lang="en-US"/>
        </a:p>
      </dgm:t>
    </dgm:pt>
    <dgm:pt modelId="{3EC44904-0647-4C36-8A55-93AC26ABCE17}">
      <dgm:prSet phldrT="[Text]"/>
      <dgm:spPr>
        <a:solidFill>
          <a:srgbClr val="5A9E70"/>
        </a:solidFill>
      </dgm:spPr>
      <dgm:t>
        <a:bodyPr/>
        <a:lstStyle/>
        <a:p>
          <a:r>
            <a:rPr lang="en-GB" dirty="0"/>
            <a:t>It’s been interesting and I’m not sure how I can apply it, at the moment</a:t>
          </a:r>
          <a:endParaRPr lang="en-US" dirty="0"/>
        </a:p>
      </dgm:t>
    </dgm:pt>
    <dgm:pt modelId="{C3A77A4B-625F-4542-A41E-D6BA45792113}" type="parTrans" cxnId="{D109B91C-4B54-442A-8687-10B52549107A}">
      <dgm:prSet/>
      <dgm:spPr/>
      <dgm:t>
        <a:bodyPr/>
        <a:lstStyle/>
        <a:p>
          <a:endParaRPr lang="en-US"/>
        </a:p>
      </dgm:t>
    </dgm:pt>
    <dgm:pt modelId="{92E5D637-427D-4657-AC1A-F42FBC7A0DC5}" type="sibTrans" cxnId="{D109B91C-4B54-442A-8687-10B52549107A}">
      <dgm:prSet/>
      <dgm:spPr/>
      <dgm:t>
        <a:bodyPr/>
        <a:lstStyle/>
        <a:p>
          <a:endParaRPr lang="en-US"/>
        </a:p>
      </dgm:t>
    </dgm:pt>
    <dgm:pt modelId="{42731743-6161-4029-B413-BD4A38B6E630}" type="pres">
      <dgm:prSet presAssocID="{79A56717-9783-40CC-8F69-8A2C6BF6CDBB}" presName="diagram" presStyleCnt="0">
        <dgm:presLayoutVars>
          <dgm:chMax val="1"/>
          <dgm:dir/>
          <dgm:animLvl val="ctr"/>
          <dgm:resizeHandles val="exact"/>
        </dgm:presLayoutVars>
      </dgm:prSet>
      <dgm:spPr/>
    </dgm:pt>
    <dgm:pt modelId="{32F22A77-7ABD-4596-A0D9-D63F087E7973}" type="pres">
      <dgm:prSet presAssocID="{79A56717-9783-40CC-8F69-8A2C6BF6CDBB}" presName="matrix" presStyleCnt="0"/>
      <dgm:spPr/>
    </dgm:pt>
    <dgm:pt modelId="{E4A68A21-8B30-4FB8-A6C4-D8A5463A23DF}" type="pres">
      <dgm:prSet presAssocID="{79A56717-9783-40CC-8F69-8A2C6BF6CDBB}" presName="tile1" presStyleLbl="node1" presStyleIdx="0" presStyleCnt="4"/>
      <dgm:spPr/>
    </dgm:pt>
    <dgm:pt modelId="{7683AC07-9436-4085-8F9B-D22535F285E9}" type="pres">
      <dgm:prSet presAssocID="{79A56717-9783-40CC-8F69-8A2C6BF6CDBB}" presName="tile1text" presStyleLbl="node1" presStyleIdx="0" presStyleCnt="4">
        <dgm:presLayoutVars>
          <dgm:chMax val="0"/>
          <dgm:chPref val="0"/>
          <dgm:bulletEnabled val="1"/>
        </dgm:presLayoutVars>
      </dgm:prSet>
      <dgm:spPr/>
    </dgm:pt>
    <dgm:pt modelId="{3E5AFDAF-5A94-47C5-B201-2DFA01C2E2E6}" type="pres">
      <dgm:prSet presAssocID="{79A56717-9783-40CC-8F69-8A2C6BF6CDBB}" presName="tile2" presStyleLbl="node1" presStyleIdx="1" presStyleCnt="4"/>
      <dgm:spPr/>
    </dgm:pt>
    <dgm:pt modelId="{6C8732C0-DF25-4A86-9BC8-6BB4D554AE73}" type="pres">
      <dgm:prSet presAssocID="{79A56717-9783-40CC-8F69-8A2C6BF6CDBB}" presName="tile2text" presStyleLbl="node1" presStyleIdx="1" presStyleCnt="4">
        <dgm:presLayoutVars>
          <dgm:chMax val="0"/>
          <dgm:chPref val="0"/>
          <dgm:bulletEnabled val="1"/>
        </dgm:presLayoutVars>
      </dgm:prSet>
      <dgm:spPr/>
    </dgm:pt>
    <dgm:pt modelId="{FD1AFD6B-03BB-495C-95AB-CCFE6F37659A}" type="pres">
      <dgm:prSet presAssocID="{79A56717-9783-40CC-8F69-8A2C6BF6CDBB}" presName="tile3" presStyleLbl="node1" presStyleIdx="2" presStyleCnt="4"/>
      <dgm:spPr/>
    </dgm:pt>
    <dgm:pt modelId="{4C7F4134-43AE-42FD-8137-A401F34A42DD}" type="pres">
      <dgm:prSet presAssocID="{79A56717-9783-40CC-8F69-8A2C6BF6CDBB}" presName="tile3text" presStyleLbl="node1" presStyleIdx="2" presStyleCnt="4">
        <dgm:presLayoutVars>
          <dgm:chMax val="0"/>
          <dgm:chPref val="0"/>
          <dgm:bulletEnabled val="1"/>
        </dgm:presLayoutVars>
      </dgm:prSet>
      <dgm:spPr/>
    </dgm:pt>
    <dgm:pt modelId="{1FA6BC87-CD22-4027-8BE3-DFD4A613AFB0}" type="pres">
      <dgm:prSet presAssocID="{79A56717-9783-40CC-8F69-8A2C6BF6CDBB}" presName="tile4" presStyleLbl="node1" presStyleIdx="3" presStyleCnt="4"/>
      <dgm:spPr/>
    </dgm:pt>
    <dgm:pt modelId="{C4AD87CC-4599-4807-9B07-279C22977F91}" type="pres">
      <dgm:prSet presAssocID="{79A56717-9783-40CC-8F69-8A2C6BF6CDBB}" presName="tile4text" presStyleLbl="node1" presStyleIdx="3" presStyleCnt="4">
        <dgm:presLayoutVars>
          <dgm:chMax val="0"/>
          <dgm:chPref val="0"/>
          <dgm:bulletEnabled val="1"/>
        </dgm:presLayoutVars>
      </dgm:prSet>
      <dgm:spPr/>
    </dgm:pt>
    <dgm:pt modelId="{36694003-4CEF-4850-9C9A-E77E16E06752}" type="pres">
      <dgm:prSet presAssocID="{79A56717-9783-40CC-8F69-8A2C6BF6CDBB}" presName="centerTile" presStyleLbl="fgShp" presStyleIdx="0" presStyleCnt="1">
        <dgm:presLayoutVars>
          <dgm:chMax val="0"/>
          <dgm:chPref val="0"/>
        </dgm:presLayoutVars>
      </dgm:prSet>
      <dgm:spPr/>
    </dgm:pt>
  </dgm:ptLst>
  <dgm:cxnLst>
    <dgm:cxn modelId="{2BE03C00-F24F-48FA-80F5-6DFE0422C996}" type="presOf" srcId="{94F0A0CB-BA7F-4A0C-9A01-1D7E28850485}" destId="{4C7F4134-43AE-42FD-8137-A401F34A42DD}" srcOrd="1" destOrd="0" presId="urn:microsoft.com/office/officeart/2005/8/layout/matrix1"/>
    <dgm:cxn modelId="{74DD3B03-7110-46A0-B792-9489876C682D}" type="presOf" srcId="{79A56717-9783-40CC-8F69-8A2C6BF6CDBB}" destId="{42731743-6161-4029-B413-BD4A38B6E630}" srcOrd="0" destOrd="0" presId="urn:microsoft.com/office/officeart/2005/8/layout/matrix1"/>
    <dgm:cxn modelId="{F2DD9D15-AC97-4170-962A-503FE7A25B89}" srcId="{7DECC780-484C-4BB5-8EEA-3C5DBA2B0645}" destId="{CB650DDD-0540-4BE0-950A-BECDA6D3E9B1}" srcOrd="0" destOrd="0" parTransId="{F0212EE1-2611-414C-8556-8AEADEA60DFE}" sibTransId="{7D72528F-3DBB-4372-BE94-384A72897B13}"/>
    <dgm:cxn modelId="{D109B91C-4B54-442A-8687-10B52549107A}" srcId="{7DECC780-484C-4BB5-8EEA-3C5DBA2B0645}" destId="{3EC44904-0647-4C36-8A55-93AC26ABCE17}" srcOrd="3" destOrd="0" parTransId="{C3A77A4B-625F-4542-A41E-D6BA45792113}" sibTransId="{92E5D637-427D-4657-AC1A-F42FBC7A0DC5}"/>
    <dgm:cxn modelId="{C150B630-68DA-4730-B06C-89B16D52FFFA}" srcId="{7DECC780-484C-4BB5-8EEA-3C5DBA2B0645}" destId="{34CFAED0-5618-496C-B64E-83F23C346C27}" srcOrd="1" destOrd="0" parTransId="{9C71C537-2E00-4B79-8AA0-3642BBC86585}" sibTransId="{A8BC935F-BD29-4CB5-B49A-61B90AC6B60A}"/>
    <dgm:cxn modelId="{1E68ED34-DF2E-4D2A-BF9A-0C65AAE3DB5C}" srcId="{7DECC780-484C-4BB5-8EEA-3C5DBA2B0645}" destId="{94F0A0CB-BA7F-4A0C-9A01-1D7E28850485}" srcOrd="2" destOrd="0" parTransId="{B1B150F4-AB12-4597-B041-A428453FB2FF}" sibTransId="{4B46F576-C5B1-4973-988A-FF814F51C819}"/>
    <dgm:cxn modelId="{B17F7C38-5B69-441B-A13A-AFB5D4B09E4F}" type="presOf" srcId="{7DECC780-484C-4BB5-8EEA-3C5DBA2B0645}" destId="{36694003-4CEF-4850-9C9A-E77E16E06752}" srcOrd="0" destOrd="0" presId="urn:microsoft.com/office/officeart/2005/8/layout/matrix1"/>
    <dgm:cxn modelId="{52D56864-2E01-448F-B72E-5BFBA4A907A5}" srcId="{79A56717-9783-40CC-8F69-8A2C6BF6CDBB}" destId="{7DECC780-484C-4BB5-8EEA-3C5DBA2B0645}" srcOrd="0" destOrd="0" parTransId="{4B3F9543-B58E-499F-B7BE-E7AE19B06FA0}" sibTransId="{28F037B9-381B-4B16-82D8-393B26717FCD}"/>
    <dgm:cxn modelId="{834D5149-D7F5-4B46-8F15-67039534F697}" type="presOf" srcId="{CB650DDD-0540-4BE0-950A-BECDA6D3E9B1}" destId="{E4A68A21-8B30-4FB8-A6C4-D8A5463A23DF}" srcOrd="0" destOrd="0" presId="urn:microsoft.com/office/officeart/2005/8/layout/matrix1"/>
    <dgm:cxn modelId="{64FA916C-197B-433C-BFFB-3AAF4AF99862}" type="presOf" srcId="{3EC44904-0647-4C36-8A55-93AC26ABCE17}" destId="{1FA6BC87-CD22-4027-8BE3-DFD4A613AFB0}" srcOrd="0" destOrd="0" presId="urn:microsoft.com/office/officeart/2005/8/layout/matrix1"/>
    <dgm:cxn modelId="{C0E5D775-A287-445F-8E1A-CE25215CF35E}" type="presOf" srcId="{94F0A0CB-BA7F-4A0C-9A01-1D7E28850485}" destId="{FD1AFD6B-03BB-495C-95AB-CCFE6F37659A}" srcOrd="0" destOrd="0" presId="urn:microsoft.com/office/officeart/2005/8/layout/matrix1"/>
    <dgm:cxn modelId="{2E824A7D-C36E-457B-8F4D-CFE190569591}" type="presOf" srcId="{CB650DDD-0540-4BE0-950A-BECDA6D3E9B1}" destId="{7683AC07-9436-4085-8F9B-D22535F285E9}" srcOrd="1" destOrd="0" presId="urn:microsoft.com/office/officeart/2005/8/layout/matrix1"/>
    <dgm:cxn modelId="{C874A5AF-94DD-4EA2-AEAB-9A0324CD3A33}" type="presOf" srcId="{34CFAED0-5618-496C-B64E-83F23C346C27}" destId="{6C8732C0-DF25-4A86-9BC8-6BB4D554AE73}" srcOrd="1" destOrd="0" presId="urn:microsoft.com/office/officeart/2005/8/layout/matrix1"/>
    <dgm:cxn modelId="{6F1D9FB9-C6F2-4AB7-8BBA-02DEE2081918}" type="presOf" srcId="{3EC44904-0647-4C36-8A55-93AC26ABCE17}" destId="{C4AD87CC-4599-4807-9B07-279C22977F91}" srcOrd="1" destOrd="0" presId="urn:microsoft.com/office/officeart/2005/8/layout/matrix1"/>
    <dgm:cxn modelId="{957E50BE-799B-495F-BA93-0F3AFD4A6A99}" type="presOf" srcId="{34CFAED0-5618-496C-B64E-83F23C346C27}" destId="{3E5AFDAF-5A94-47C5-B201-2DFA01C2E2E6}" srcOrd="0" destOrd="0" presId="urn:microsoft.com/office/officeart/2005/8/layout/matrix1"/>
    <dgm:cxn modelId="{41FF68AD-AB5B-455F-9B73-29F0575F436C}" type="presParOf" srcId="{42731743-6161-4029-B413-BD4A38B6E630}" destId="{32F22A77-7ABD-4596-A0D9-D63F087E7973}" srcOrd="0" destOrd="0" presId="urn:microsoft.com/office/officeart/2005/8/layout/matrix1"/>
    <dgm:cxn modelId="{152A13CD-CD6B-449B-8E07-AAA98E8B8209}" type="presParOf" srcId="{32F22A77-7ABD-4596-A0D9-D63F087E7973}" destId="{E4A68A21-8B30-4FB8-A6C4-D8A5463A23DF}" srcOrd="0" destOrd="0" presId="urn:microsoft.com/office/officeart/2005/8/layout/matrix1"/>
    <dgm:cxn modelId="{A7A21993-2292-42F4-A6BB-85ABF3CD9118}" type="presParOf" srcId="{32F22A77-7ABD-4596-A0D9-D63F087E7973}" destId="{7683AC07-9436-4085-8F9B-D22535F285E9}" srcOrd="1" destOrd="0" presId="urn:microsoft.com/office/officeart/2005/8/layout/matrix1"/>
    <dgm:cxn modelId="{5E0E40FA-2FFF-4045-9542-CC3B65952BE4}" type="presParOf" srcId="{32F22A77-7ABD-4596-A0D9-D63F087E7973}" destId="{3E5AFDAF-5A94-47C5-B201-2DFA01C2E2E6}" srcOrd="2" destOrd="0" presId="urn:microsoft.com/office/officeart/2005/8/layout/matrix1"/>
    <dgm:cxn modelId="{BEF5FD2C-4790-4081-85FB-75DD07B09493}" type="presParOf" srcId="{32F22A77-7ABD-4596-A0D9-D63F087E7973}" destId="{6C8732C0-DF25-4A86-9BC8-6BB4D554AE73}" srcOrd="3" destOrd="0" presId="urn:microsoft.com/office/officeart/2005/8/layout/matrix1"/>
    <dgm:cxn modelId="{C6D60247-C271-4197-8051-F9E096501EF5}" type="presParOf" srcId="{32F22A77-7ABD-4596-A0D9-D63F087E7973}" destId="{FD1AFD6B-03BB-495C-95AB-CCFE6F37659A}" srcOrd="4" destOrd="0" presId="urn:microsoft.com/office/officeart/2005/8/layout/matrix1"/>
    <dgm:cxn modelId="{7D2F04A0-CAC2-4491-9897-4D5AAC734161}" type="presParOf" srcId="{32F22A77-7ABD-4596-A0D9-D63F087E7973}" destId="{4C7F4134-43AE-42FD-8137-A401F34A42DD}" srcOrd="5" destOrd="0" presId="urn:microsoft.com/office/officeart/2005/8/layout/matrix1"/>
    <dgm:cxn modelId="{F79715AE-C438-43DA-9F60-0343C26B84F7}" type="presParOf" srcId="{32F22A77-7ABD-4596-A0D9-D63F087E7973}" destId="{1FA6BC87-CD22-4027-8BE3-DFD4A613AFB0}" srcOrd="6" destOrd="0" presId="urn:microsoft.com/office/officeart/2005/8/layout/matrix1"/>
    <dgm:cxn modelId="{751E7157-6060-4E31-B418-C316CBC9A6BD}" type="presParOf" srcId="{32F22A77-7ABD-4596-A0D9-D63F087E7973}" destId="{C4AD87CC-4599-4807-9B07-279C22977F91}" srcOrd="7" destOrd="0" presId="urn:microsoft.com/office/officeart/2005/8/layout/matrix1"/>
    <dgm:cxn modelId="{2F2D4361-180F-45F7-BA38-BC61FFDA759F}" type="presParOf" srcId="{42731743-6161-4029-B413-BD4A38B6E630}" destId="{36694003-4CEF-4850-9C9A-E77E16E0675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68A21-8B30-4FB8-A6C4-D8A5463A23DF}">
      <dsp:nvSpPr>
        <dsp:cNvPr id="0" name=""/>
        <dsp:cNvSpPr/>
      </dsp:nvSpPr>
      <dsp:spPr>
        <a:xfrm rot="16200000">
          <a:off x="962268" y="-962268"/>
          <a:ext cx="4511431" cy="6435969"/>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Provide an overview of VUCA and VUCA Prime</a:t>
          </a:r>
          <a:endParaRPr lang="en-US" sz="4800" kern="1200" dirty="0"/>
        </a:p>
      </dsp:txBody>
      <dsp:txXfrm rot="5400000">
        <a:off x="-1" y="1"/>
        <a:ext cx="6435969" cy="3383573"/>
      </dsp:txXfrm>
    </dsp:sp>
    <dsp:sp modelId="{3E5AFDAF-5A94-47C5-B201-2DFA01C2E2E6}">
      <dsp:nvSpPr>
        <dsp:cNvPr id="0" name=""/>
        <dsp:cNvSpPr/>
      </dsp:nvSpPr>
      <dsp:spPr>
        <a:xfrm>
          <a:off x="6435969" y="0"/>
          <a:ext cx="6435969" cy="4511431"/>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Clarify the Leadership Capabilities that support leading in uncertain times</a:t>
          </a:r>
          <a:endParaRPr lang="en-US" sz="4800" kern="1200" dirty="0"/>
        </a:p>
      </dsp:txBody>
      <dsp:txXfrm>
        <a:off x="6435969" y="0"/>
        <a:ext cx="6435969" cy="3383573"/>
      </dsp:txXfrm>
    </dsp:sp>
    <dsp:sp modelId="{FD1AFD6B-03BB-495C-95AB-CCFE6F37659A}">
      <dsp:nvSpPr>
        <dsp:cNvPr id="0" name=""/>
        <dsp:cNvSpPr/>
      </dsp:nvSpPr>
      <dsp:spPr>
        <a:xfrm rot="10800000">
          <a:off x="0" y="4511431"/>
          <a:ext cx="6435969" cy="4511431"/>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Specify and Self-Assess yourselves against the Peak Performance Skills </a:t>
          </a:r>
          <a:endParaRPr lang="en-US" sz="4800" kern="1200" dirty="0"/>
        </a:p>
      </dsp:txBody>
      <dsp:txXfrm rot="10800000">
        <a:off x="0" y="5639288"/>
        <a:ext cx="6435969" cy="3383573"/>
      </dsp:txXfrm>
    </dsp:sp>
    <dsp:sp modelId="{1FA6BC87-CD22-4027-8BE3-DFD4A613AFB0}">
      <dsp:nvSpPr>
        <dsp:cNvPr id="0" name=""/>
        <dsp:cNvSpPr/>
      </dsp:nvSpPr>
      <dsp:spPr>
        <a:xfrm rot="5400000">
          <a:off x="7398238" y="3549162"/>
          <a:ext cx="4511431" cy="6435969"/>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Consider your own next steps and actions</a:t>
          </a:r>
          <a:endParaRPr lang="en-US" sz="4800" kern="1200" dirty="0"/>
        </a:p>
      </dsp:txBody>
      <dsp:txXfrm rot="-5400000">
        <a:off x="6435968" y="5639288"/>
        <a:ext cx="6435969" cy="3383573"/>
      </dsp:txXfrm>
    </dsp:sp>
    <dsp:sp modelId="{36694003-4CEF-4850-9C9A-E77E16E06752}">
      <dsp:nvSpPr>
        <dsp:cNvPr id="0" name=""/>
        <dsp:cNvSpPr/>
      </dsp:nvSpPr>
      <dsp:spPr>
        <a:xfrm>
          <a:off x="4505178" y="3383573"/>
          <a:ext cx="3861581" cy="2255715"/>
        </a:xfrm>
        <a:prstGeom prst="round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b="1" kern="1200" dirty="0"/>
            <a:t>OUTCOMES</a:t>
          </a:r>
          <a:endParaRPr lang="en-US" sz="4800" b="1" kern="1200" dirty="0"/>
        </a:p>
      </dsp:txBody>
      <dsp:txXfrm>
        <a:off x="4615293" y="3493688"/>
        <a:ext cx="3641351" cy="2035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68A21-8B30-4FB8-A6C4-D8A5463A23DF}">
      <dsp:nvSpPr>
        <dsp:cNvPr id="0" name=""/>
        <dsp:cNvSpPr/>
      </dsp:nvSpPr>
      <dsp:spPr>
        <a:xfrm rot="16200000">
          <a:off x="962268" y="-962268"/>
          <a:ext cx="4511431" cy="6435969"/>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kern="1200" dirty="0"/>
            <a:t>I’ve never heard of VUCA and am eager to learn more.</a:t>
          </a:r>
          <a:endParaRPr lang="en-US" sz="4000" kern="1200" dirty="0"/>
        </a:p>
      </dsp:txBody>
      <dsp:txXfrm rot="5400000">
        <a:off x="-1" y="1"/>
        <a:ext cx="6435969" cy="3383573"/>
      </dsp:txXfrm>
    </dsp:sp>
    <dsp:sp modelId="{3E5AFDAF-5A94-47C5-B201-2DFA01C2E2E6}">
      <dsp:nvSpPr>
        <dsp:cNvPr id="0" name=""/>
        <dsp:cNvSpPr/>
      </dsp:nvSpPr>
      <dsp:spPr>
        <a:xfrm>
          <a:off x="6435969" y="0"/>
          <a:ext cx="6435969" cy="4511431"/>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kern="1200" dirty="0"/>
            <a:t>I’ve heard of VUCA and have some basic understanding and think I might be using some of the relevant skills and capabilities.</a:t>
          </a:r>
          <a:endParaRPr lang="en-US" sz="4000" kern="1200" dirty="0"/>
        </a:p>
      </dsp:txBody>
      <dsp:txXfrm>
        <a:off x="6435969" y="0"/>
        <a:ext cx="6435969" cy="3383573"/>
      </dsp:txXfrm>
    </dsp:sp>
    <dsp:sp modelId="{FD1AFD6B-03BB-495C-95AB-CCFE6F37659A}">
      <dsp:nvSpPr>
        <dsp:cNvPr id="0" name=""/>
        <dsp:cNvSpPr/>
      </dsp:nvSpPr>
      <dsp:spPr>
        <a:xfrm rot="10800000">
          <a:off x="0" y="4511431"/>
          <a:ext cx="6435969" cy="4511431"/>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kern="1200" dirty="0"/>
            <a:t>I’m fed up with hearing about VUCA! Isn’t it just Common Sense – we’re in a crazy world.</a:t>
          </a:r>
          <a:endParaRPr lang="en-US" sz="4000" kern="1200" dirty="0"/>
        </a:p>
      </dsp:txBody>
      <dsp:txXfrm rot="10800000">
        <a:off x="0" y="5639288"/>
        <a:ext cx="6435969" cy="3383573"/>
      </dsp:txXfrm>
    </dsp:sp>
    <dsp:sp modelId="{1FA6BC87-CD22-4027-8BE3-DFD4A613AFB0}">
      <dsp:nvSpPr>
        <dsp:cNvPr id="0" name=""/>
        <dsp:cNvSpPr/>
      </dsp:nvSpPr>
      <dsp:spPr>
        <a:xfrm rot="5400000">
          <a:off x="7398238" y="3549162"/>
          <a:ext cx="4511431" cy="6435969"/>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kern="1200" dirty="0"/>
            <a:t>What’s the fuss all about, it’s the same as it’s always been.</a:t>
          </a:r>
          <a:endParaRPr lang="en-US" sz="4000" kern="1200" dirty="0"/>
        </a:p>
      </dsp:txBody>
      <dsp:txXfrm rot="-5400000">
        <a:off x="6435968" y="5639288"/>
        <a:ext cx="6435969" cy="3383573"/>
      </dsp:txXfrm>
    </dsp:sp>
    <dsp:sp modelId="{36694003-4CEF-4850-9C9A-E77E16E06752}">
      <dsp:nvSpPr>
        <dsp:cNvPr id="0" name=""/>
        <dsp:cNvSpPr/>
      </dsp:nvSpPr>
      <dsp:spPr>
        <a:xfrm>
          <a:off x="4505178" y="3383573"/>
          <a:ext cx="3861581" cy="2255715"/>
        </a:xfrm>
        <a:prstGeom prst="round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b="1" kern="1200" dirty="0">
              <a:solidFill>
                <a:srgbClr val="005D95"/>
              </a:solidFill>
            </a:rPr>
            <a:t>Which represents you?</a:t>
          </a:r>
          <a:endParaRPr lang="en-US" sz="4000" b="1" kern="1200" dirty="0">
            <a:solidFill>
              <a:srgbClr val="005D95"/>
            </a:solidFill>
          </a:endParaRPr>
        </a:p>
      </dsp:txBody>
      <dsp:txXfrm>
        <a:off x="4615293" y="3493688"/>
        <a:ext cx="3641351" cy="2035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B850E-4516-4AB0-8B92-060729E27EF6}">
      <dsp:nvSpPr>
        <dsp:cNvPr id="0" name=""/>
        <dsp:cNvSpPr/>
      </dsp:nvSpPr>
      <dsp:spPr>
        <a:xfrm rot="16200000">
          <a:off x="1300497" y="-1300497"/>
          <a:ext cx="4273061" cy="6874055"/>
        </a:xfrm>
        <a:prstGeom prst="round1Rect">
          <a:avLst/>
        </a:prstGeom>
        <a:solidFill>
          <a:srgbClr val="5A9E70"/>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b="1" kern="1200" dirty="0">
              <a:solidFill>
                <a:sysClr val="windowText" lastClr="000000"/>
              </a:solidFill>
              <a:latin typeface="+mn-lt"/>
              <a:ea typeface="+mn-ea"/>
              <a:cs typeface="+mn-cs"/>
            </a:rPr>
            <a:t>Situational Awareness</a:t>
          </a:r>
        </a:p>
        <a:p>
          <a:pPr marL="0" lvl="0" indent="0" algn="ctr" defTabSz="1778000">
            <a:lnSpc>
              <a:spcPct val="90000"/>
            </a:lnSpc>
            <a:spcBef>
              <a:spcPct val="0"/>
            </a:spcBef>
            <a:spcAft>
              <a:spcPct val="35000"/>
            </a:spcAft>
            <a:buNone/>
          </a:pPr>
          <a:r>
            <a:rPr lang="en-GB" sz="2800" kern="1200" dirty="0">
              <a:solidFill>
                <a:sysClr val="windowText" lastClr="000000"/>
              </a:solidFill>
              <a:latin typeface="+mn-lt"/>
              <a:ea typeface="+mn-ea"/>
              <a:cs typeface="+mn-cs"/>
            </a:rPr>
            <a:t>Perceiving </a:t>
          </a:r>
          <a:r>
            <a:rPr lang="en-GB" sz="2800" i="1" kern="1200" dirty="0">
              <a:solidFill>
                <a:sysClr val="windowText" lastClr="000000"/>
              </a:solidFill>
              <a:latin typeface="+mn-lt"/>
              <a:ea typeface="+mn-ea"/>
              <a:cs typeface="+mn-cs"/>
            </a:rPr>
            <a:t>salient elements </a:t>
          </a:r>
          <a:r>
            <a:rPr lang="en-GB" sz="2800" kern="1200" dirty="0">
              <a:solidFill>
                <a:sysClr val="windowText" lastClr="000000"/>
              </a:solidFill>
              <a:latin typeface="+mn-lt"/>
              <a:ea typeface="+mn-ea"/>
              <a:cs typeface="+mn-cs"/>
            </a:rPr>
            <a:t>of a rapidly changing environment in order to </a:t>
          </a:r>
          <a:r>
            <a:rPr lang="en-GB" sz="2800" i="1" kern="1200" dirty="0">
              <a:solidFill>
                <a:sysClr val="windowText" lastClr="000000"/>
              </a:solidFill>
              <a:latin typeface="+mn-lt"/>
              <a:ea typeface="+mn-ea"/>
              <a:cs typeface="+mn-cs"/>
            </a:rPr>
            <a:t>anticipate, understand </a:t>
          </a:r>
          <a:r>
            <a:rPr lang="en-GB" sz="2800" kern="1200" dirty="0">
              <a:solidFill>
                <a:sysClr val="windowText" lastClr="000000"/>
              </a:solidFill>
              <a:latin typeface="+mn-lt"/>
              <a:ea typeface="+mn-ea"/>
              <a:cs typeface="+mn-cs"/>
            </a:rPr>
            <a:t>and </a:t>
          </a:r>
          <a:r>
            <a:rPr lang="en-GB" sz="2800" i="1" kern="1200" dirty="0">
              <a:solidFill>
                <a:sysClr val="windowText" lastClr="000000"/>
              </a:solidFill>
              <a:latin typeface="+mn-lt"/>
              <a:ea typeface="+mn-ea"/>
              <a:cs typeface="+mn-cs"/>
            </a:rPr>
            <a:t>act </a:t>
          </a:r>
          <a:r>
            <a:rPr lang="en-GB" sz="2800" kern="1200" dirty="0">
              <a:solidFill>
                <a:sysClr val="windowText" lastClr="000000"/>
              </a:solidFill>
              <a:latin typeface="+mn-lt"/>
              <a:ea typeface="+mn-ea"/>
              <a:cs typeface="+mn-cs"/>
            </a:rPr>
            <a:t>on future events.</a:t>
          </a:r>
        </a:p>
      </dsp:txBody>
      <dsp:txXfrm rot="5400000">
        <a:off x="0" y="156445"/>
        <a:ext cx="6874055" cy="3048351"/>
      </dsp:txXfrm>
    </dsp:sp>
    <dsp:sp modelId="{B7D36CA7-2EE0-4636-8E0C-BDD9D61F4721}">
      <dsp:nvSpPr>
        <dsp:cNvPr id="0" name=""/>
        <dsp:cNvSpPr/>
      </dsp:nvSpPr>
      <dsp:spPr>
        <a:xfrm>
          <a:off x="6874055" y="0"/>
          <a:ext cx="6874055" cy="4273061"/>
        </a:xfrm>
        <a:prstGeom prst="round1Rect">
          <a:avLst/>
        </a:prstGeom>
        <a:solidFill>
          <a:srgbClr val="5A9E70"/>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b="1" kern="1200" dirty="0">
              <a:solidFill>
                <a:sysClr val="windowText" lastClr="000000"/>
              </a:solidFill>
              <a:latin typeface="+mn-lt"/>
              <a:ea typeface="+mn-ea"/>
              <a:cs typeface="+mn-cs"/>
            </a:rPr>
            <a:t>Mental Agility</a:t>
          </a:r>
        </a:p>
        <a:p>
          <a:pPr marL="0" lvl="0" indent="0" algn="ctr" defTabSz="1778000">
            <a:lnSpc>
              <a:spcPct val="90000"/>
            </a:lnSpc>
            <a:spcBef>
              <a:spcPct val="0"/>
            </a:spcBef>
            <a:spcAft>
              <a:spcPct val="35000"/>
            </a:spcAft>
            <a:buNone/>
          </a:pPr>
          <a:r>
            <a:rPr lang="en-GB" sz="2800" kern="1200" dirty="0">
              <a:solidFill>
                <a:sysClr val="windowText" lastClr="000000"/>
              </a:solidFill>
              <a:latin typeface="+mn-lt"/>
              <a:ea typeface="+mn-ea"/>
              <a:cs typeface="+mn-cs"/>
            </a:rPr>
            <a:t>Applying a </a:t>
          </a:r>
          <a:r>
            <a:rPr lang="en-GB" sz="2800" i="1" kern="1200" dirty="0">
              <a:solidFill>
                <a:sysClr val="windowText" lastClr="000000"/>
              </a:solidFill>
              <a:latin typeface="+mn-lt"/>
              <a:ea typeface="+mn-ea"/>
              <a:cs typeface="+mn-cs"/>
            </a:rPr>
            <a:t>creative solution </a:t>
          </a:r>
          <a:r>
            <a:rPr lang="en-GB" sz="2800" kern="1200" dirty="0">
              <a:solidFill>
                <a:sysClr val="windowText" lastClr="000000"/>
              </a:solidFill>
              <a:latin typeface="+mn-lt"/>
              <a:ea typeface="+mn-ea"/>
              <a:cs typeface="+mn-cs"/>
            </a:rPr>
            <a:t>to a </a:t>
          </a:r>
          <a:r>
            <a:rPr lang="en-GB" sz="2800" i="1" kern="1200" dirty="0">
              <a:solidFill>
                <a:sysClr val="windowText" lastClr="000000"/>
              </a:solidFill>
              <a:latin typeface="+mn-lt"/>
              <a:ea typeface="+mn-ea"/>
              <a:cs typeface="+mn-cs"/>
            </a:rPr>
            <a:t>complex problem </a:t>
          </a:r>
          <a:r>
            <a:rPr lang="en-GB" sz="2800" kern="1200" dirty="0">
              <a:solidFill>
                <a:sysClr val="windowText" lastClr="000000"/>
              </a:solidFill>
              <a:latin typeface="+mn-lt"/>
              <a:ea typeface="+mn-ea"/>
              <a:cs typeface="+mn-cs"/>
            </a:rPr>
            <a:t>in a </a:t>
          </a:r>
          <a:r>
            <a:rPr lang="en-GB" sz="2800" i="1" kern="1200" dirty="0">
              <a:solidFill>
                <a:sysClr val="windowText" lastClr="000000"/>
              </a:solidFill>
              <a:latin typeface="+mn-lt"/>
              <a:ea typeface="+mn-ea"/>
              <a:cs typeface="+mn-cs"/>
            </a:rPr>
            <a:t>timely manner</a:t>
          </a:r>
          <a:r>
            <a:rPr lang="en-GB" sz="2800" kern="1200" dirty="0">
              <a:solidFill>
                <a:sysClr val="windowText" lastClr="000000"/>
              </a:solidFill>
              <a:latin typeface="+mn-lt"/>
              <a:ea typeface="+mn-ea"/>
              <a:cs typeface="+mn-cs"/>
            </a:rPr>
            <a:t>.</a:t>
          </a:r>
        </a:p>
      </dsp:txBody>
      <dsp:txXfrm>
        <a:off x="6874055" y="0"/>
        <a:ext cx="6717610" cy="3204796"/>
      </dsp:txXfrm>
    </dsp:sp>
    <dsp:sp modelId="{03BFC36B-B876-49D0-9D48-B558E9559D8C}">
      <dsp:nvSpPr>
        <dsp:cNvPr id="0" name=""/>
        <dsp:cNvSpPr/>
      </dsp:nvSpPr>
      <dsp:spPr>
        <a:xfrm rot="10800000">
          <a:off x="0" y="4273061"/>
          <a:ext cx="6874055" cy="4273061"/>
        </a:xfrm>
        <a:prstGeom prst="round1Rect">
          <a:avLst/>
        </a:prstGeom>
        <a:solidFill>
          <a:srgbClr val="5A9E70"/>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b="1" kern="1200" dirty="0">
              <a:solidFill>
                <a:sysClr val="windowText" lastClr="000000"/>
              </a:solidFill>
              <a:latin typeface="+mn-lt"/>
              <a:ea typeface="+mn-ea"/>
              <a:cs typeface="+mn-cs"/>
            </a:rPr>
            <a:t>Commander’s Calm</a:t>
          </a:r>
        </a:p>
        <a:p>
          <a:pPr marL="0" lvl="0" indent="0" algn="ctr" defTabSz="1778000">
            <a:lnSpc>
              <a:spcPct val="90000"/>
            </a:lnSpc>
            <a:spcBef>
              <a:spcPct val="0"/>
            </a:spcBef>
            <a:spcAft>
              <a:spcPct val="35000"/>
            </a:spcAft>
            <a:buNone/>
          </a:pPr>
          <a:r>
            <a:rPr lang="en-GB" sz="2800" b="0" kern="1200" dirty="0">
              <a:solidFill>
                <a:sysClr val="windowText" lastClr="000000"/>
              </a:solidFill>
              <a:latin typeface="+mn-lt"/>
              <a:ea typeface="+mn-ea"/>
              <a:cs typeface="+mn-cs"/>
            </a:rPr>
            <a:t>Responding </a:t>
          </a:r>
          <a:r>
            <a:rPr lang="en-GB" sz="2800" b="0" i="1" kern="1200" dirty="0">
              <a:solidFill>
                <a:sysClr val="windowText" lastClr="000000"/>
              </a:solidFill>
              <a:latin typeface="+mn-lt"/>
              <a:ea typeface="+mn-ea"/>
              <a:cs typeface="+mn-cs"/>
            </a:rPr>
            <a:t>mentally, emotionally and physiologically </a:t>
          </a:r>
          <a:r>
            <a:rPr lang="en-GB" sz="2800" b="0" kern="1200" dirty="0">
              <a:solidFill>
                <a:sysClr val="windowText" lastClr="000000"/>
              </a:solidFill>
              <a:latin typeface="+mn-lt"/>
              <a:ea typeface="+mn-ea"/>
              <a:cs typeface="+mn-cs"/>
            </a:rPr>
            <a:t>in a cool, calm and composed manner.</a:t>
          </a:r>
        </a:p>
      </dsp:txBody>
      <dsp:txXfrm rot="10800000">
        <a:off x="156445" y="5341326"/>
        <a:ext cx="6717610" cy="3204796"/>
      </dsp:txXfrm>
    </dsp:sp>
    <dsp:sp modelId="{1ABB6589-1CD7-42A4-BA3E-780FABD36B37}">
      <dsp:nvSpPr>
        <dsp:cNvPr id="0" name=""/>
        <dsp:cNvSpPr/>
      </dsp:nvSpPr>
      <dsp:spPr>
        <a:xfrm rot="5400000">
          <a:off x="8174552" y="2972564"/>
          <a:ext cx="4273061" cy="6874055"/>
        </a:xfrm>
        <a:prstGeom prst="round1Rect">
          <a:avLst/>
        </a:prstGeom>
        <a:solidFill>
          <a:srgbClr val="5A9E70"/>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b="1" kern="1200" dirty="0">
              <a:solidFill>
                <a:sysClr val="windowText" lastClr="000000"/>
              </a:solidFill>
              <a:latin typeface="+mn-lt"/>
              <a:ea typeface="+mn-ea"/>
              <a:cs typeface="+mn-cs"/>
            </a:rPr>
            <a:t>Learned Instinct</a:t>
          </a:r>
        </a:p>
        <a:p>
          <a:pPr marL="0" lvl="0" indent="0" algn="ctr" defTabSz="1778000">
            <a:lnSpc>
              <a:spcPct val="90000"/>
            </a:lnSpc>
            <a:spcBef>
              <a:spcPct val="0"/>
            </a:spcBef>
            <a:spcAft>
              <a:spcPct val="35000"/>
            </a:spcAft>
            <a:buNone/>
          </a:pPr>
          <a:r>
            <a:rPr lang="en-GB" sz="2800" kern="1200" dirty="0">
              <a:solidFill>
                <a:sysClr val="windowText" lastClr="000000"/>
              </a:solidFill>
              <a:latin typeface="+mn-lt"/>
              <a:ea typeface="+mn-ea"/>
              <a:cs typeface="+mn-cs"/>
            </a:rPr>
            <a:t>Taking action based on </a:t>
          </a:r>
          <a:r>
            <a:rPr lang="en-GB" sz="2800" i="1" kern="1200" dirty="0">
              <a:solidFill>
                <a:sysClr val="windowText" lastClr="000000"/>
              </a:solidFill>
              <a:latin typeface="+mn-lt"/>
              <a:ea typeface="+mn-ea"/>
              <a:cs typeface="+mn-cs"/>
            </a:rPr>
            <a:t>intuition </a:t>
          </a:r>
          <a:r>
            <a:rPr lang="en-GB" sz="2800" kern="1200" dirty="0">
              <a:solidFill>
                <a:sysClr val="windowText" lastClr="000000"/>
              </a:solidFill>
              <a:latin typeface="+mn-lt"/>
              <a:ea typeface="+mn-ea"/>
              <a:cs typeface="+mn-cs"/>
            </a:rPr>
            <a:t>and </a:t>
          </a:r>
          <a:r>
            <a:rPr lang="en-GB" sz="2800" i="1" kern="1200" dirty="0">
              <a:solidFill>
                <a:sysClr val="windowText" lastClr="000000"/>
              </a:solidFill>
              <a:latin typeface="+mn-lt"/>
              <a:ea typeface="+mn-ea"/>
              <a:cs typeface="+mn-cs"/>
            </a:rPr>
            <a:t>learned behaviours </a:t>
          </a:r>
          <a:r>
            <a:rPr lang="en-GB" sz="2800" kern="1200" dirty="0">
              <a:solidFill>
                <a:sysClr val="windowText" lastClr="000000"/>
              </a:solidFill>
              <a:latin typeface="+mn-lt"/>
              <a:ea typeface="+mn-ea"/>
              <a:cs typeface="+mn-cs"/>
            </a:rPr>
            <a:t>that become </a:t>
          </a:r>
          <a:r>
            <a:rPr lang="en-GB" sz="2800" i="1" kern="1200" dirty="0">
              <a:solidFill>
                <a:sysClr val="windowText" lastClr="000000"/>
              </a:solidFill>
              <a:latin typeface="+mn-lt"/>
              <a:ea typeface="+mn-ea"/>
              <a:cs typeface="+mn-cs"/>
            </a:rPr>
            <a:t>automatic </a:t>
          </a:r>
          <a:r>
            <a:rPr lang="en-GB" sz="2800" kern="1200" dirty="0">
              <a:solidFill>
                <a:sysClr val="windowText" lastClr="000000"/>
              </a:solidFill>
              <a:latin typeface="+mn-lt"/>
              <a:ea typeface="+mn-ea"/>
              <a:cs typeface="+mn-cs"/>
            </a:rPr>
            <a:t>in time through repetitive practice and repeat experiences.</a:t>
          </a:r>
        </a:p>
      </dsp:txBody>
      <dsp:txXfrm rot="-5400000">
        <a:off x="6874056" y="5341327"/>
        <a:ext cx="6874055" cy="3048351"/>
      </dsp:txXfrm>
    </dsp:sp>
    <dsp:sp modelId="{5EDBB090-B81C-46BA-94E1-93ED819765AA}">
      <dsp:nvSpPr>
        <dsp:cNvPr id="0" name=""/>
        <dsp:cNvSpPr/>
      </dsp:nvSpPr>
      <dsp:spPr>
        <a:xfrm>
          <a:off x="4811838" y="3204796"/>
          <a:ext cx="4124433" cy="2136530"/>
        </a:xfrm>
        <a:prstGeom prst="roundRect">
          <a:avLst/>
        </a:prstGeom>
        <a:solidFill>
          <a:srgbClr val="94C600">
            <a:tint val="6000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ysClr val="windowText" lastClr="000000">
                  <a:hueOff val="0"/>
                  <a:satOff val="0"/>
                  <a:lumOff val="0"/>
                  <a:alphaOff val="0"/>
                </a:sysClr>
              </a:solidFill>
              <a:latin typeface="+mn-lt"/>
              <a:ea typeface="+mn-ea"/>
              <a:cs typeface="+mn-cs"/>
            </a:rPr>
            <a:t>(Resilient) Leadership Capabilities</a:t>
          </a:r>
        </a:p>
      </dsp:txBody>
      <dsp:txXfrm>
        <a:off x="4916135" y="3309093"/>
        <a:ext cx="3915839" cy="1927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8FF81-D0CA-409A-879E-1083ADBCCCF4}">
      <dsp:nvSpPr>
        <dsp:cNvPr id="0" name=""/>
        <dsp:cNvSpPr/>
      </dsp:nvSpPr>
      <dsp:spPr>
        <a:xfrm>
          <a:off x="-8482312" y="-1295483"/>
          <a:ext cx="10091451" cy="10091451"/>
        </a:xfrm>
        <a:prstGeom prst="blockArc">
          <a:avLst>
            <a:gd name="adj1" fmla="val 18900000"/>
            <a:gd name="adj2" fmla="val 2700000"/>
            <a:gd name="adj3" fmla="val 214"/>
          </a:avLst>
        </a:prstGeom>
        <a:solidFill>
          <a:srgbClr val="5A9E70"/>
        </a:solid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sp>
    <dsp:sp modelId="{4D7FF312-3594-4F11-970B-F56BB20AE5A8}">
      <dsp:nvSpPr>
        <dsp:cNvPr id="0" name=""/>
        <dsp:cNvSpPr/>
      </dsp:nvSpPr>
      <dsp:spPr>
        <a:xfrm>
          <a:off x="841599" y="576637"/>
          <a:ext cx="9946341" cy="1153874"/>
        </a:xfrm>
        <a:prstGeom prst="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888" tIns="152400" rIns="152400" bIns="152400" numCol="1" spcCol="1270" anchor="ctr" anchorCtr="0">
          <a:noAutofit/>
        </a:bodyPr>
        <a:lstStyle/>
        <a:p>
          <a:pPr marL="0" lvl="0" indent="0" algn="l" defTabSz="2667000">
            <a:lnSpc>
              <a:spcPct val="90000"/>
            </a:lnSpc>
            <a:spcBef>
              <a:spcPct val="0"/>
            </a:spcBef>
            <a:spcAft>
              <a:spcPct val="35000"/>
            </a:spcAft>
            <a:buNone/>
          </a:pPr>
          <a:r>
            <a:rPr lang="en-GB" sz="6000" kern="1200" dirty="0"/>
            <a:t>Situational Awareness </a:t>
          </a:r>
          <a:endParaRPr lang="en-US" sz="6000" kern="1200" dirty="0"/>
        </a:p>
      </dsp:txBody>
      <dsp:txXfrm>
        <a:off x="841599" y="576637"/>
        <a:ext cx="9946341" cy="1153874"/>
      </dsp:txXfrm>
    </dsp:sp>
    <dsp:sp modelId="{AE6CEFC1-1CD5-42CC-A825-AEFF913C9FCF}">
      <dsp:nvSpPr>
        <dsp:cNvPr id="0" name=""/>
        <dsp:cNvSpPr/>
      </dsp:nvSpPr>
      <dsp:spPr>
        <a:xfrm>
          <a:off x="120427" y="432402"/>
          <a:ext cx="1442343" cy="144234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 modelId="{3623AD6F-70B5-4160-A923-BA1F461EB19D}">
      <dsp:nvSpPr>
        <dsp:cNvPr id="0" name=""/>
        <dsp:cNvSpPr/>
      </dsp:nvSpPr>
      <dsp:spPr>
        <a:xfrm>
          <a:off x="1503142" y="2307749"/>
          <a:ext cx="9284798" cy="1153874"/>
        </a:xfrm>
        <a:prstGeom prst="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888" tIns="152400" rIns="152400" bIns="152400" numCol="1" spcCol="1270" anchor="ctr" anchorCtr="0">
          <a:noAutofit/>
        </a:bodyPr>
        <a:lstStyle/>
        <a:p>
          <a:pPr marL="0" lvl="0" indent="0" algn="l" defTabSz="2667000">
            <a:lnSpc>
              <a:spcPct val="90000"/>
            </a:lnSpc>
            <a:spcBef>
              <a:spcPct val="0"/>
            </a:spcBef>
            <a:spcAft>
              <a:spcPct val="35000"/>
            </a:spcAft>
            <a:buNone/>
          </a:pPr>
          <a:r>
            <a:rPr lang="en-GB" sz="6000" kern="1200" dirty="0"/>
            <a:t>Mental Agility</a:t>
          </a:r>
          <a:endParaRPr lang="en-US" sz="6000" kern="1200" dirty="0"/>
        </a:p>
      </dsp:txBody>
      <dsp:txXfrm>
        <a:off x="1503142" y="2307749"/>
        <a:ext cx="9284798" cy="1153874"/>
      </dsp:txXfrm>
    </dsp:sp>
    <dsp:sp modelId="{194099E4-DDCB-4FC0-B9ED-2011461384C1}">
      <dsp:nvSpPr>
        <dsp:cNvPr id="0" name=""/>
        <dsp:cNvSpPr/>
      </dsp:nvSpPr>
      <dsp:spPr>
        <a:xfrm>
          <a:off x="781970" y="2163514"/>
          <a:ext cx="1442343" cy="144234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 modelId="{D3EB6675-E0B6-4DF4-A31F-5341CAD05599}">
      <dsp:nvSpPr>
        <dsp:cNvPr id="0" name=""/>
        <dsp:cNvSpPr/>
      </dsp:nvSpPr>
      <dsp:spPr>
        <a:xfrm>
          <a:off x="1503142" y="4038861"/>
          <a:ext cx="9284798" cy="1153874"/>
        </a:xfrm>
        <a:prstGeom prst="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888" tIns="152400" rIns="152400" bIns="152400" numCol="1" spcCol="1270" anchor="ctr" anchorCtr="0">
          <a:noAutofit/>
        </a:bodyPr>
        <a:lstStyle/>
        <a:p>
          <a:pPr marL="0" lvl="0" indent="0" algn="l" defTabSz="2667000">
            <a:lnSpc>
              <a:spcPct val="90000"/>
            </a:lnSpc>
            <a:spcBef>
              <a:spcPct val="0"/>
            </a:spcBef>
            <a:spcAft>
              <a:spcPct val="35000"/>
            </a:spcAft>
            <a:buNone/>
          </a:pPr>
          <a:r>
            <a:rPr lang="en-GB" sz="6000" kern="1200" dirty="0"/>
            <a:t>Commander’s Calm</a:t>
          </a:r>
          <a:endParaRPr lang="en-US" sz="6000" kern="1200" dirty="0"/>
        </a:p>
      </dsp:txBody>
      <dsp:txXfrm>
        <a:off x="1503142" y="4038861"/>
        <a:ext cx="9284798" cy="1153874"/>
      </dsp:txXfrm>
    </dsp:sp>
    <dsp:sp modelId="{3E047CC9-3347-424A-AFB6-115035F53941}">
      <dsp:nvSpPr>
        <dsp:cNvPr id="0" name=""/>
        <dsp:cNvSpPr/>
      </dsp:nvSpPr>
      <dsp:spPr>
        <a:xfrm>
          <a:off x="781970" y="3894626"/>
          <a:ext cx="1442343" cy="144234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 modelId="{61F2F36D-4C4F-40C4-B2DF-B10848B41C35}">
      <dsp:nvSpPr>
        <dsp:cNvPr id="0" name=""/>
        <dsp:cNvSpPr/>
      </dsp:nvSpPr>
      <dsp:spPr>
        <a:xfrm>
          <a:off x="841599" y="5769973"/>
          <a:ext cx="9946341" cy="1153874"/>
        </a:xfrm>
        <a:prstGeom prst="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888" tIns="152400" rIns="152400" bIns="152400" numCol="1" spcCol="1270" anchor="ctr" anchorCtr="0">
          <a:noAutofit/>
        </a:bodyPr>
        <a:lstStyle/>
        <a:p>
          <a:pPr marL="0" lvl="0" indent="0" algn="l" defTabSz="2667000">
            <a:lnSpc>
              <a:spcPct val="90000"/>
            </a:lnSpc>
            <a:spcBef>
              <a:spcPct val="0"/>
            </a:spcBef>
            <a:spcAft>
              <a:spcPct val="35000"/>
            </a:spcAft>
            <a:buNone/>
          </a:pPr>
          <a:r>
            <a:rPr lang="en-GB" sz="6000" kern="1200" dirty="0"/>
            <a:t>Learned Instinct</a:t>
          </a:r>
          <a:endParaRPr lang="en-US" sz="6000" kern="1200" dirty="0"/>
        </a:p>
      </dsp:txBody>
      <dsp:txXfrm>
        <a:off x="841599" y="5769973"/>
        <a:ext cx="9946341" cy="1153874"/>
      </dsp:txXfrm>
    </dsp:sp>
    <dsp:sp modelId="{325806E8-BD4C-4281-9A2D-777BFCA576AD}">
      <dsp:nvSpPr>
        <dsp:cNvPr id="0" name=""/>
        <dsp:cNvSpPr/>
      </dsp:nvSpPr>
      <dsp:spPr>
        <a:xfrm>
          <a:off x="120427" y="5625738"/>
          <a:ext cx="1442343" cy="144234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BDE98-26B3-4DFC-8FB6-5399F6F8FB9B}">
      <dsp:nvSpPr>
        <dsp:cNvPr id="0" name=""/>
        <dsp:cNvSpPr/>
      </dsp:nvSpPr>
      <dsp:spPr>
        <a:xfrm>
          <a:off x="3511629" y="2626924"/>
          <a:ext cx="6089431" cy="6089431"/>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b="1" kern="1200" dirty="0">
              <a:solidFill>
                <a:sysClr val="windowText" lastClr="000000"/>
              </a:solidFill>
              <a:latin typeface="+mn-lt"/>
              <a:ea typeface="+mn-ea"/>
              <a:cs typeface="+mn-cs"/>
            </a:rPr>
            <a:t>Peak Performance Skills</a:t>
          </a:r>
        </a:p>
      </dsp:txBody>
      <dsp:txXfrm>
        <a:off x="4403406" y="3518701"/>
        <a:ext cx="4305877" cy="4305877"/>
      </dsp:txXfrm>
    </dsp:sp>
    <dsp:sp modelId="{E23B4B5C-BEB8-4CEF-A268-2AB77CED415F}">
      <dsp:nvSpPr>
        <dsp:cNvPr id="0" name=""/>
        <dsp:cNvSpPr/>
      </dsp:nvSpPr>
      <dsp:spPr>
        <a:xfrm>
          <a:off x="4667205" y="187873"/>
          <a:ext cx="3778278" cy="3044715"/>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ysClr val="windowText" lastClr="000000"/>
              </a:solidFill>
              <a:latin typeface="+mn-lt"/>
              <a:ea typeface="+mn-ea"/>
              <a:cs typeface="+mn-cs"/>
            </a:rPr>
            <a:t>Adaptive Thinking</a:t>
          </a:r>
        </a:p>
      </dsp:txBody>
      <dsp:txXfrm>
        <a:off x="5220521" y="633761"/>
        <a:ext cx="2671646" cy="2152939"/>
      </dsp:txXfrm>
    </dsp:sp>
    <dsp:sp modelId="{07A69DBE-D092-4E99-B8B7-DC1CC9F5A461}">
      <dsp:nvSpPr>
        <dsp:cNvPr id="0" name=""/>
        <dsp:cNvSpPr/>
      </dsp:nvSpPr>
      <dsp:spPr>
        <a:xfrm>
          <a:off x="8369755" y="2925139"/>
          <a:ext cx="3908227" cy="3044715"/>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ysClr val="windowText" lastClr="000000"/>
              </a:solidFill>
              <a:latin typeface="+mn-lt"/>
              <a:ea typeface="+mn-ea"/>
              <a:cs typeface="+mn-cs"/>
            </a:rPr>
            <a:t>Stress Management</a:t>
          </a:r>
        </a:p>
        <a:p>
          <a:pPr marL="0" lvl="0" indent="0" algn="ctr" defTabSz="1422400">
            <a:lnSpc>
              <a:spcPct val="90000"/>
            </a:lnSpc>
            <a:spcBef>
              <a:spcPct val="0"/>
            </a:spcBef>
            <a:spcAft>
              <a:spcPct val="35000"/>
            </a:spcAft>
            <a:buNone/>
          </a:pPr>
          <a:r>
            <a:rPr lang="en-GB" sz="3200" b="1" kern="1200" dirty="0">
              <a:solidFill>
                <a:sysClr val="windowText" lastClr="000000"/>
              </a:solidFill>
              <a:latin typeface="+mn-lt"/>
              <a:ea typeface="+mn-ea"/>
              <a:cs typeface="+mn-cs"/>
            </a:rPr>
            <a:t>(Mindfulness)</a:t>
          </a:r>
        </a:p>
      </dsp:txBody>
      <dsp:txXfrm>
        <a:off x="8942102" y="3371027"/>
        <a:ext cx="2763533" cy="2152939"/>
      </dsp:txXfrm>
    </dsp:sp>
    <dsp:sp modelId="{29881E63-E326-4B1D-8CD5-A51C1FABCA52}">
      <dsp:nvSpPr>
        <dsp:cNvPr id="0" name=""/>
        <dsp:cNvSpPr/>
      </dsp:nvSpPr>
      <dsp:spPr>
        <a:xfrm>
          <a:off x="6733132" y="7354130"/>
          <a:ext cx="4303340" cy="3044715"/>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ysClr val="windowText" lastClr="000000"/>
              </a:solidFill>
              <a:latin typeface="+mn-lt"/>
              <a:ea typeface="+mn-ea"/>
              <a:cs typeface="+mn-cs"/>
            </a:rPr>
            <a:t>Attention Control</a:t>
          </a:r>
        </a:p>
      </dsp:txBody>
      <dsp:txXfrm>
        <a:off x="7363342" y="7800018"/>
        <a:ext cx="3042920" cy="2152939"/>
      </dsp:txXfrm>
    </dsp:sp>
    <dsp:sp modelId="{24A39C6C-0A59-4723-9BBA-B9FB3B336C74}">
      <dsp:nvSpPr>
        <dsp:cNvPr id="0" name=""/>
        <dsp:cNvSpPr/>
      </dsp:nvSpPr>
      <dsp:spPr>
        <a:xfrm>
          <a:off x="2292193" y="7354130"/>
          <a:ext cx="3871386" cy="3044715"/>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ysClr val="windowText" lastClr="000000"/>
              </a:solidFill>
              <a:latin typeface="+mn-lt"/>
              <a:ea typeface="+mn-ea"/>
              <a:cs typeface="+mn-cs"/>
            </a:rPr>
            <a:t>Visualisation and Imagery</a:t>
          </a:r>
        </a:p>
      </dsp:txBody>
      <dsp:txXfrm>
        <a:off x="2859144" y="7800018"/>
        <a:ext cx="2737484" cy="2152939"/>
      </dsp:txXfrm>
    </dsp:sp>
    <dsp:sp modelId="{B09BC007-2BAC-4A6E-ADB6-8084C1183379}">
      <dsp:nvSpPr>
        <dsp:cNvPr id="0" name=""/>
        <dsp:cNvSpPr/>
      </dsp:nvSpPr>
      <dsp:spPr>
        <a:xfrm>
          <a:off x="726817" y="2925139"/>
          <a:ext cx="4124006" cy="3044715"/>
        </a:xfrm>
        <a:prstGeom prst="ellipse">
          <a:avLst/>
        </a:prstGeom>
        <a:solidFill>
          <a:srgbClr val="5A9E70">
            <a:alpha val="5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ysClr val="windowText" lastClr="000000"/>
              </a:solidFill>
              <a:latin typeface="+mn-lt"/>
              <a:ea typeface="+mn-ea"/>
              <a:cs typeface="+mn-cs"/>
            </a:rPr>
            <a:t>Goal-setting</a:t>
          </a:r>
        </a:p>
      </dsp:txBody>
      <dsp:txXfrm>
        <a:off x="1330764" y="3371027"/>
        <a:ext cx="2916112" cy="2152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8AE45-3692-4796-990F-E7C5AF3981EB}">
      <dsp:nvSpPr>
        <dsp:cNvPr id="0" name=""/>
        <dsp:cNvSpPr/>
      </dsp:nvSpPr>
      <dsp:spPr>
        <a:xfrm>
          <a:off x="-10709590" y="-1634088"/>
          <a:ext cx="12737297" cy="12737297"/>
        </a:xfrm>
        <a:prstGeom prst="blockArc">
          <a:avLst>
            <a:gd name="adj1" fmla="val 18900000"/>
            <a:gd name="adj2" fmla="val 2700000"/>
            <a:gd name="adj3" fmla="val 170"/>
          </a:avLst>
        </a:pr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sp>
    <dsp:sp modelId="{F71EA0B5-22B9-4978-8A57-5F0147E882E9}">
      <dsp:nvSpPr>
        <dsp:cNvPr id="0" name=""/>
        <dsp:cNvSpPr/>
      </dsp:nvSpPr>
      <dsp:spPr>
        <a:xfrm>
          <a:off x="884004" y="591630"/>
          <a:ext cx="15495601" cy="1184018"/>
        </a:xfrm>
        <a:prstGeom prst="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1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b="1" i="1" kern="1200" dirty="0"/>
            <a:t>Goal Setting</a:t>
          </a:r>
          <a:r>
            <a:rPr lang="en-GB" sz="3200" b="0" i="0" kern="1200" dirty="0"/>
            <a:t> – clear purpose, write down &amp; regularly review and assess</a:t>
          </a:r>
          <a:endParaRPr lang="en-US" sz="3600" b="1" i="1" kern="1200" dirty="0"/>
        </a:p>
      </dsp:txBody>
      <dsp:txXfrm>
        <a:off x="884004" y="591630"/>
        <a:ext cx="15495601" cy="1184018"/>
      </dsp:txXfrm>
    </dsp:sp>
    <dsp:sp modelId="{81CC1FFD-8CBC-4022-A421-2251D4E42A82}">
      <dsp:nvSpPr>
        <dsp:cNvPr id="0" name=""/>
        <dsp:cNvSpPr/>
      </dsp:nvSpPr>
      <dsp:spPr>
        <a:xfrm>
          <a:off x="143992" y="443628"/>
          <a:ext cx="1480023" cy="148002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 modelId="{8D6799F1-CE34-4E34-8DC0-507FE64A6F5F}">
      <dsp:nvSpPr>
        <dsp:cNvPr id="0" name=""/>
        <dsp:cNvSpPr/>
      </dsp:nvSpPr>
      <dsp:spPr>
        <a:xfrm>
          <a:off x="1732437" y="2367090"/>
          <a:ext cx="14647168" cy="1184018"/>
        </a:xfrm>
        <a:prstGeom prst="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1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b="1" i="1" kern="1200" dirty="0"/>
            <a:t>Adaptive Thinking</a:t>
          </a:r>
          <a:r>
            <a:rPr lang="en-GB" sz="3200" b="0" i="0" kern="1200" dirty="0"/>
            <a:t> – I know the mindset I need to preform well &amp; actually do it</a:t>
          </a:r>
          <a:endParaRPr lang="en-US" sz="3600" b="1" i="1" kern="1200" dirty="0"/>
        </a:p>
      </dsp:txBody>
      <dsp:txXfrm>
        <a:off x="1732437" y="2367090"/>
        <a:ext cx="14647168" cy="1184018"/>
      </dsp:txXfrm>
    </dsp:sp>
    <dsp:sp modelId="{2DB16EBD-980C-429A-9C4A-3498DAF1CC0A}">
      <dsp:nvSpPr>
        <dsp:cNvPr id="0" name=""/>
        <dsp:cNvSpPr/>
      </dsp:nvSpPr>
      <dsp:spPr>
        <a:xfrm>
          <a:off x="992425" y="2219088"/>
          <a:ext cx="1480023" cy="148002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 modelId="{3FBCD9CF-4802-405A-9D32-2FB065F81AB7}">
      <dsp:nvSpPr>
        <dsp:cNvPr id="0" name=""/>
        <dsp:cNvSpPr/>
      </dsp:nvSpPr>
      <dsp:spPr>
        <a:xfrm>
          <a:off x="1992838" y="4142550"/>
          <a:ext cx="14386767" cy="1184018"/>
        </a:xfrm>
        <a:prstGeom prst="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1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b="1" i="1" kern="1200" dirty="0"/>
            <a:t>Stress Management</a:t>
          </a:r>
          <a:r>
            <a:rPr lang="en-GB" sz="3200" b="0" i="0" kern="1200" dirty="0"/>
            <a:t> – tuned into my body &amp; mind &amp; know &amp; actually do the things required to de-stress</a:t>
          </a:r>
          <a:endParaRPr lang="en-US" sz="3600" b="1" i="1" kern="1200" dirty="0"/>
        </a:p>
      </dsp:txBody>
      <dsp:txXfrm>
        <a:off x="1992838" y="4142550"/>
        <a:ext cx="14386767" cy="1184018"/>
      </dsp:txXfrm>
    </dsp:sp>
    <dsp:sp modelId="{EE760418-6FD3-4F9F-9E72-47DD992E633F}">
      <dsp:nvSpPr>
        <dsp:cNvPr id="0" name=""/>
        <dsp:cNvSpPr/>
      </dsp:nvSpPr>
      <dsp:spPr>
        <a:xfrm>
          <a:off x="1252826" y="3994548"/>
          <a:ext cx="1480023" cy="148002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 modelId="{E058CDA9-D81B-43EB-9B36-0C25404FAAB2}">
      <dsp:nvSpPr>
        <dsp:cNvPr id="0" name=""/>
        <dsp:cNvSpPr/>
      </dsp:nvSpPr>
      <dsp:spPr>
        <a:xfrm>
          <a:off x="1732437" y="5918010"/>
          <a:ext cx="14647168" cy="1184018"/>
        </a:xfrm>
        <a:prstGeom prst="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1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b="1" i="1" kern="1200" dirty="0"/>
            <a:t>Attention Control</a:t>
          </a:r>
          <a:r>
            <a:rPr lang="en-GB" sz="3600" b="0" i="0" kern="1200" dirty="0"/>
            <a:t> </a:t>
          </a:r>
          <a:r>
            <a:rPr lang="en-GB" sz="3200" b="0" i="0" kern="1200" dirty="0"/>
            <a:t> - no multi-tasking! I focus my attention and manage distractions</a:t>
          </a:r>
          <a:r>
            <a:rPr lang="en-GB" sz="3600" b="0" i="0" kern="1200" dirty="0"/>
            <a:t> </a:t>
          </a:r>
          <a:endParaRPr lang="en-US" sz="3600" b="1" i="1" kern="1200" dirty="0"/>
        </a:p>
      </dsp:txBody>
      <dsp:txXfrm>
        <a:off x="1732437" y="5918010"/>
        <a:ext cx="14647168" cy="1184018"/>
      </dsp:txXfrm>
    </dsp:sp>
    <dsp:sp modelId="{8D606A04-EC00-4271-BA97-AA892493A973}">
      <dsp:nvSpPr>
        <dsp:cNvPr id="0" name=""/>
        <dsp:cNvSpPr/>
      </dsp:nvSpPr>
      <dsp:spPr>
        <a:xfrm>
          <a:off x="992425" y="5770008"/>
          <a:ext cx="1480023" cy="148002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 modelId="{066313F8-1E73-4BCD-9A0C-6A59ABD71C8D}">
      <dsp:nvSpPr>
        <dsp:cNvPr id="0" name=""/>
        <dsp:cNvSpPr/>
      </dsp:nvSpPr>
      <dsp:spPr>
        <a:xfrm>
          <a:off x="884004" y="7693470"/>
          <a:ext cx="15495601" cy="1184018"/>
        </a:xfrm>
        <a:prstGeom prst="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1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b="1" i="1" kern="1200" dirty="0"/>
            <a:t>Visualisation and Imagery</a:t>
          </a:r>
          <a:r>
            <a:rPr lang="en-GB" sz="3200" b="0" i="0" kern="1200" dirty="0"/>
            <a:t> – describe the end result with pictures, actually see it in my mind &amp; enable others to do so</a:t>
          </a:r>
          <a:endParaRPr lang="en-US" sz="3600" b="1" i="1" kern="1200" dirty="0"/>
        </a:p>
      </dsp:txBody>
      <dsp:txXfrm>
        <a:off x="884004" y="7693470"/>
        <a:ext cx="15495601" cy="1184018"/>
      </dsp:txXfrm>
    </dsp:sp>
    <dsp:sp modelId="{48E2FFDC-7285-4F11-B8CA-621F7219A031}">
      <dsp:nvSpPr>
        <dsp:cNvPr id="0" name=""/>
        <dsp:cNvSpPr/>
      </dsp:nvSpPr>
      <dsp:spPr>
        <a:xfrm>
          <a:off x="143992" y="7545468"/>
          <a:ext cx="1480023" cy="1480023"/>
        </a:xfrm>
        <a:prstGeom prst="ellipse">
          <a:avLst/>
        </a:prstGeom>
        <a:solidFill>
          <a:schemeClr val="lt1">
            <a:hueOff val="0"/>
            <a:satOff val="0"/>
            <a:lumOff val="0"/>
            <a:alphaOff val="0"/>
          </a:schemeClr>
        </a:solidFill>
        <a:ln w="25400" cap="flat" cmpd="sng" algn="ctr">
          <a:solidFill>
            <a:srgbClr val="5A9E70"/>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48979-9A2F-4FAF-9401-F925BB1B5369}">
      <dsp:nvSpPr>
        <dsp:cNvPr id="0" name=""/>
        <dsp:cNvSpPr/>
      </dsp:nvSpPr>
      <dsp:spPr>
        <a:xfrm>
          <a:off x="7296950" y="4870272"/>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rgbClr val="274D38"/>
              </a:solidFill>
            </a:rPr>
            <a:t>VUCA Leadership Tips</a:t>
          </a:r>
          <a:endParaRPr lang="en-US" sz="3400" kern="1200" dirty="0">
            <a:solidFill>
              <a:srgbClr val="274D38"/>
            </a:solidFill>
          </a:endParaRPr>
        </a:p>
      </dsp:txBody>
      <dsp:txXfrm>
        <a:off x="7711753" y="5285075"/>
        <a:ext cx="2002847" cy="2002847"/>
      </dsp:txXfrm>
    </dsp:sp>
    <dsp:sp modelId="{D2AE83C0-E83F-4492-81B4-15ED84A91BE6}">
      <dsp:nvSpPr>
        <dsp:cNvPr id="0" name=""/>
        <dsp:cNvSpPr/>
      </dsp:nvSpPr>
      <dsp:spPr>
        <a:xfrm rot="16200000">
          <a:off x="7719386" y="3861853"/>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8663487" y="3826792"/>
        <a:ext cx="99379" cy="99379"/>
      </dsp:txXfrm>
    </dsp:sp>
    <dsp:sp modelId="{116735EC-F1A0-44D7-AACF-80068D5ED345}">
      <dsp:nvSpPr>
        <dsp:cNvPr id="0" name=""/>
        <dsp:cNvSpPr/>
      </dsp:nvSpPr>
      <dsp:spPr>
        <a:xfrm>
          <a:off x="7296950" y="50238"/>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5D95"/>
              </a:solidFill>
            </a:rPr>
            <a:t>Clarifying boundaries</a:t>
          </a:r>
          <a:endParaRPr lang="en-US" sz="2800" b="1" kern="1200" dirty="0">
            <a:solidFill>
              <a:srgbClr val="005D95"/>
            </a:solidFill>
          </a:endParaRPr>
        </a:p>
      </dsp:txBody>
      <dsp:txXfrm>
        <a:off x="7711753" y="465041"/>
        <a:ext cx="2002847" cy="2002847"/>
      </dsp:txXfrm>
    </dsp:sp>
    <dsp:sp modelId="{023E3A60-B989-4A66-B3EB-F33F7A95136A}">
      <dsp:nvSpPr>
        <dsp:cNvPr id="0" name=""/>
        <dsp:cNvSpPr/>
      </dsp:nvSpPr>
      <dsp:spPr>
        <a:xfrm rot="18900000">
          <a:off x="9423526" y="4567731"/>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367626" y="4532670"/>
        <a:ext cx="99379" cy="99379"/>
      </dsp:txXfrm>
    </dsp:sp>
    <dsp:sp modelId="{2E73002D-0347-452B-919A-1B8C49EA74E5}">
      <dsp:nvSpPr>
        <dsp:cNvPr id="0" name=""/>
        <dsp:cNvSpPr/>
      </dsp:nvSpPr>
      <dsp:spPr>
        <a:xfrm>
          <a:off x="10705229" y="1461993"/>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rgbClr val="005D95"/>
              </a:solidFill>
            </a:rPr>
            <a:t>Foresight – Horizon Scanning</a:t>
          </a:r>
          <a:endParaRPr lang="en-US" sz="2600" b="1" kern="1200" dirty="0">
            <a:solidFill>
              <a:srgbClr val="005D95"/>
            </a:solidFill>
          </a:endParaRPr>
        </a:p>
      </dsp:txBody>
      <dsp:txXfrm>
        <a:off x="11120032" y="1876796"/>
        <a:ext cx="2002847" cy="2002847"/>
      </dsp:txXfrm>
    </dsp:sp>
    <dsp:sp modelId="{A039D168-D7CE-41E3-AA5E-9841BA50CA8C}">
      <dsp:nvSpPr>
        <dsp:cNvPr id="0" name=""/>
        <dsp:cNvSpPr/>
      </dsp:nvSpPr>
      <dsp:spPr>
        <a:xfrm>
          <a:off x="10129403" y="6271871"/>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1073504" y="6236809"/>
        <a:ext cx="99379" cy="99379"/>
      </dsp:txXfrm>
    </dsp:sp>
    <dsp:sp modelId="{E3D2B119-FB8F-453F-B085-9CA464E07505}">
      <dsp:nvSpPr>
        <dsp:cNvPr id="0" name=""/>
        <dsp:cNvSpPr/>
      </dsp:nvSpPr>
      <dsp:spPr>
        <a:xfrm>
          <a:off x="12116984" y="4870272"/>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rgbClr val="005D95"/>
              </a:solidFill>
            </a:rPr>
            <a:t>Different decision making</a:t>
          </a:r>
          <a:endParaRPr lang="en-US" sz="3200" b="1" kern="1200" dirty="0">
            <a:solidFill>
              <a:srgbClr val="005D95"/>
            </a:solidFill>
          </a:endParaRPr>
        </a:p>
      </dsp:txBody>
      <dsp:txXfrm>
        <a:off x="12531787" y="5285075"/>
        <a:ext cx="2002847" cy="2002847"/>
      </dsp:txXfrm>
    </dsp:sp>
    <dsp:sp modelId="{CB4C56EE-8013-4130-8762-8EB5FF7ED664}">
      <dsp:nvSpPr>
        <dsp:cNvPr id="0" name=""/>
        <dsp:cNvSpPr/>
      </dsp:nvSpPr>
      <dsp:spPr>
        <a:xfrm rot="2700000">
          <a:off x="9423526" y="7976010"/>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367626" y="7940949"/>
        <a:ext cx="99379" cy="99379"/>
      </dsp:txXfrm>
    </dsp:sp>
    <dsp:sp modelId="{EC591D3C-9555-477C-B1B9-060903CA23D5}">
      <dsp:nvSpPr>
        <dsp:cNvPr id="0" name=""/>
        <dsp:cNvSpPr/>
      </dsp:nvSpPr>
      <dsp:spPr>
        <a:xfrm>
          <a:off x="10705229" y="8278551"/>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005D95"/>
              </a:solidFill>
            </a:rPr>
            <a:t>Agility</a:t>
          </a:r>
          <a:endParaRPr lang="en-US" sz="3600" b="1" kern="1200" dirty="0">
            <a:solidFill>
              <a:srgbClr val="005D95"/>
            </a:solidFill>
          </a:endParaRPr>
        </a:p>
      </dsp:txBody>
      <dsp:txXfrm>
        <a:off x="11120032" y="8693354"/>
        <a:ext cx="2002847" cy="2002847"/>
      </dsp:txXfrm>
    </dsp:sp>
    <dsp:sp modelId="{7970744F-6619-470E-8AD6-7BCEB3ED81E0}">
      <dsp:nvSpPr>
        <dsp:cNvPr id="0" name=""/>
        <dsp:cNvSpPr/>
      </dsp:nvSpPr>
      <dsp:spPr>
        <a:xfrm rot="5400000">
          <a:off x="7719386" y="8681888"/>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8663487" y="8646827"/>
        <a:ext cx="99379" cy="99379"/>
      </dsp:txXfrm>
    </dsp:sp>
    <dsp:sp modelId="{B7AE3769-55BC-41C2-A7C8-345542FA43BB}">
      <dsp:nvSpPr>
        <dsp:cNvPr id="0" name=""/>
        <dsp:cNvSpPr/>
      </dsp:nvSpPr>
      <dsp:spPr>
        <a:xfrm>
          <a:off x="7296950" y="9690306"/>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GB" sz="4400" b="1" kern="1200" dirty="0">
              <a:solidFill>
                <a:srgbClr val="005D95"/>
              </a:solidFill>
            </a:rPr>
            <a:t>Tell &amp; Share Stories</a:t>
          </a:r>
          <a:endParaRPr lang="en-US" sz="4400" b="1" kern="1200" dirty="0">
            <a:solidFill>
              <a:srgbClr val="005D95"/>
            </a:solidFill>
          </a:endParaRPr>
        </a:p>
      </dsp:txBody>
      <dsp:txXfrm>
        <a:off x="7711753" y="10105109"/>
        <a:ext cx="2002847" cy="2002847"/>
      </dsp:txXfrm>
    </dsp:sp>
    <dsp:sp modelId="{854AE73B-999E-4706-9FF1-0682CB6F1BEC}">
      <dsp:nvSpPr>
        <dsp:cNvPr id="0" name=""/>
        <dsp:cNvSpPr/>
      </dsp:nvSpPr>
      <dsp:spPr>
        <a:xfrm rot="8100000">
          <a:off x="6015247" y="7976010"/>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6959347" y="7940949"/>
        <a:ext cx="99379" cy="99379"/>
      </dsp:txXfrm>
    </dsp:sp>
    <dsp:sp modelId="{BD9C7B9E-32A9-4278-8711-06910085BEF4}">
      <dsp:nvSpPr>
        <dsp:cNvPr id="0" name=""/>
        <dsp:cNvSpPr/>
      </dsp:nvSpPr>
      <dsp:spPr>
        <a:xfrm>
          <a:off x="3888671" y="8278551"/>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b="1" kern="1200" dirty="0">
              <a:solidFill>
                <a:srgbClr val="005D95"/>
              </a:solidFill>
            </a:rPr>
            <a:t>Adapting</a:t>
          </a:r>
          <a:endParaRPr lang="en-US" sz="3400" b="1" kern="1200" dirty="0">
            <a:solidFill>
              <a:srgbClr val="005D95"/>
            </a:solidFill>
          </a:endParaRPr>
        </a:p>
      </dsp:txBody>
      <dsp:txXfrm>
        <a:off x="4303474" y="8693354"/>
        <a:ext cx="2002847" cy="2002847"/>
      </dsp:txXfrm>
    </dsp:sp>
    <dsp:sp modelId="{8F385A74-05F5-462C-91B5-B8D5E2944D66}">
      <dsp:nvSpPr>
        <dsp:cNvPr id="0" name=""/>
        <dsp:cNvSpPr/>
      </dsp:nvSpPr>
      <dsp:spPr>
        <a:xfrm rot="10800000">
          <a:off x="5309369" y="6271871"/>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6253470" y="6236809"/>
        <a:ext cx="99379" cy="99379"/>
      </dsp:txXfrm>
    </dsp:sp>
    <dsp:sp modelId="{427E784E-59E4-40EA-936A-664BE77A0904}">
      <dsp:nvSpPr>
        <dsp:cNvPr id="0" name=""/>
        <dsp:cNvSpPr/>
      </dsp:nvSpPr>
      <dsp:spPr>
        <a:xfrm>
          <a:off x="2476915" y="4870272"/>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rgbClr val="005D95"/>
              </a:solidFill>
            </a:rPr>
            <a:t>Empowerment</a:t>
          </a:r>
          <a:endParaRPr lang="en-US" sz="2500" b="1" kern="1200" dirty="0">
            <a:solidFill>
              <a:srgbClr val="005D95"/>
            </a:solidFill>
          </a:endParaRPr>
        </a:p>
      </dsp:txBody>
      <dsp:txXfrm>
        <a:off x="2891718" y="5285075"/>
        <a:ext cx="2002847" cy="2002847"/>
      </dsp:txXfrm>
    </dsp:sp>
    <dsp:sp modelId="{F8AB7B94-63A8-40EC-8D5F-E38F7E504FA8}">
      <dsp:nvSpPr>
        <dsp:cNvPr id="0" name=""/>
        <dsp:cNvSpPr/>
      </dsp:nvSpPr>
      <dsp:spPr>
        <a:xfrm rot="13500000">
          <a:off x="6015247" y="4567731"/>
          <a:ext cx="1987580" cy="29256"/>
        </a:xfrm>
        <a:custGeom>
          <a:avLst/>
          <a:gdLst/>
          <a:ahLst/>
          <a:cxnLst/>
          <a:rect l="0" t="0" r="0" b="0"/>
          <a:pathLst>
            <a:path>
              <a:moveTo>
                <a:pt x="0" y="14628"/>
              </a:moveTo>
              <a:lnTo>
                <a:pt x="1987580" y="14628"/>
              </a:lnTo>
            </a:path>
          </a:pathLst>
        </a:custGeom>
        <a:noFill/>
        <a:ln w="25400" cap="flat" cmpd="sng" algn="ctr">
          <a:solidFill>
            <a:srgbClr val="5A9E7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6959347" y="4532670"/>
        <a:ext cx="99379" cy="99379"/>
      </dsp:txXfrm>
    </dsp:sp>
    <dsp:sp modelId="{C4EC6223-B717-48B5-94EA-DF382493810E}">
      <dsp:nvSpPr>
        <dsp:cNvPr id="0" name=""/>
        <dsp:cNvSpPr/>
      </dsp:nvSpPr>
      <dsp:spPr>
        <a:xfrm>
          <a:off x="3888671" y="1461993"/>
          <a:ext cx="2832453" cy="2832453"/>
        </a:xfrm>
        <a:prstGeom prst="ellipse">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rgbClr val="005D95"/>
              </a:solidFill>
            </a:rPr>
            <a:t>The team is the unit of delivery</a:t>
          </a:r>
          <a:endParaRPr lang="en-US" sz="2500" b="1" kern="1200" dirty="0">
            <a:solidFill>
              <a:srgbClr val="005D95"/>
            </a:solidFill>
          </a:endParaRPr>
        </a:p>
      </dsp:txBody>
      <dsp:txXfrm>
        <a:off x="4303474" y="1876796"/>
        <a:ext cx="2002847" cy="2002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99D28-3B03-4A0C-A8A3-7197A0382653}">
      <dsp:nvSpPr>
        <dsp:cNvPr id="0" name=""/>
        <dsp:cNvSpPr/>
      </dsp:nvSpPr>
      <dsp:spPr>
        <a:xfrm rot="5400000">
          <a:off x="-187763" y="192049"/>
          <a:ext cx="1251753" cy="876227"/>
        </a:xfrm>
        <a:prstGeom prst="chevron">
          <a:avLst/>
        </a:prstGeom>
        <a:solidFill>
          <a:srgbClr val="5A9E7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442400"/>
        <a:ext cx="876227" cy="375526"/>
      </dsp:txXfrm>
    </dsp:sp>
    <dsp:sp modelId="{A463AA22-DA7B-4748-8C23-A756EDC13491}">
      <dsp:nvSpPr>
        <dsp:cNvPr id="0" name=""/>
        <dsp:cNvSpPr/>
      </dsp:nvSpPr>
      <dsp:spPr>
        <a:xfrm rot="5400000">
          <a:off x="8179613" y="-7299099"/>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0" kern="1200" dirty="0"/>
            <a:t>Clarifying boundaries</a:t>
          </a:r>
          <a:r>
            <a:rPr lang="en-GB" sz="3900" b="0" i="0" kern="1200" dirty="0"/>
            <a:t> </a:t>
          </a:r>
          <a:r>
            <a:rPr lang="en-GB" sz="3200" b="0" i="0" kern="1200" dirty="0"/>
            <a:t>– conversation about the few principles/outcomes you expect</a:t>
          </a:r>
          <a:endParaRPr lang="en-US" sz="3900" b="1" i="1" kern="1200" dirty="0"/>
        </a:p>
      </dsp:txBody>
      <dsp:txXfrm rot="-5400000">
        <a:off x="876227" y="44006"/>
        <a:ext cx="15380693" cy="734201"/>
      </dsp:txXfrm>
    </dsp:sp>
    <dsp:sp modelId="{3645A741-AAA2-4989-AA17-9242B5CF872F}">
      <dsp:nvSpPr>
        <dsp:cNvPr id="0" name=""/>
        <dsp:cNvSpPr/>
      </dsp:nvSpPr>
      <dsp:spPr>
        <a:xfrm rot="5400000">
          <a:off x="-187763" y="1373442"/>
          <a:ext cx="1251753" cy="876227"/>
        </a:xfrm>
        <a:prstGeom prst="chevron">
          <a:avLst/>
        </a:prstGeom>
        <a:solidFill>
          <a:srgbClr val="5A9E7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1623793"/>
        <a:ext cx="876227" cy="375526"/>
      </dsp:txXfrm>
    </dsp:sp>
    <dsp:sp modelId="{E1211BC9-C337-4842-8A94-EAF88ED987CC}">
      <dsp:nvSpPr>
        <dsp:cNvPr id="0" name=""/>
        <dsp:cNvSpPr/>
      </dsp:nvSpPr>
      <dsp:spPr>
        <a:xfrm rot="5400000">
          <a:off x="8179613" y="-6117706"/>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0" kern="1200" dirty="0"/>
            <a:t>Foresight</a:t>
          </a:r>
          <a:r>
            <a:rPr lang="en-GB" sz="3200" b="0" i="0" kern="1200" dirty="0"/>
            <a:t> – situational awareness – what’s coming down the line that could effect us?</a:t>
          </a:r>
          <a:r>
            <a:rPr lang="en-GB" sz="3000" b="0" i="0" kern="1200" dirty="0"/>
            <a:t> </a:t>
          </a:r>
          <a:endParaRPr lang="en-US" sz="3000" b="1" i="1" kern="1200" dirty="0"/>
        </a:p>
      </dsp:txBody>
      <dsp:txXfrm rot="-5400000">
        <a:off x="876227" y="1225399"/>
        <a:ext cx="15380693" cy="734201"/>
      </dsp:txXfrm>
    </dsp:sp>
    <dsp:sp modelId="{26730A15-9C43-4E1C-9622-926B76EC79B0}">
      <dsp:nvSpPr>
        <dsp:cNvPr id="0" name=""/>
        <dsp:cNvSpPr/>
      </dsp:nvSpPr>
      <dsp:spPr>
        <a:xfrm rot="5400000">
          <a:off x="-187763" y="2554836"/>
          <a:ext cx="1251753" cy="876227"/>
        </a:xfrm>
        <a:prstGeom prst="chevron">
          <a:avLst/>
        </a:prstGeom>
        <a:solidFill>
          <a:srgbClr val="5A9E7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 y="2805187"/>
        <a:ext cx="876227" cy="375526"/>
      </dsp:txXfrm>
    </dsp:sp>
    <dsp:sp modelId="{308CC925-B51D-4A41-8E77-1D96492F85FF}">
      <dsp:nvSpPr>
        <dsp:cNvPr id="0" name=""/>
        <dsp:cNvSpPr/>
      </dsp:nvSpPr>
      <dsp:spPr>
        <a:xfrm rot="5400000">
          <a:off x="8179613" y="-4936313"/>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0" kern="1200" dirty="0"/>
            <a:t>Different decision making</a:t>
          </a:r>
          <a:r>
            <a:rPr lang="en-GB" sz="3200" b="0" i="0" kern="1200" dirty="0"/>
            <a:t> – resolve a suite of dilemma’s, ethically and creatively </a:t>
          </a:r>
          <a:endParaRPr lang="en-US" sz="3900" b="1" i="1" kern="1200" dirty="0"/>
        </a:p>
      </dsp:txBody>
      <dsp:txXfrm rot="-5400000">
        <a:off x="876227" y="2406792"/>
        <a:ext cx="15380693" cy="734201"/>
      </dsp:txXfrm>
    </dsp:sp>
    <dsp:sp modelId="{A1913329-E66F-4B9E-82B9-E4935468B84A}">
      <dsp:nvSpPr>
        <dsp:cNvPr id="0" name=""/>
        <dsp:cNvSpPr/>
      </dsp:nvSpPr>
      <dsp:spPr>
        <a:xfrm rot="5400000">
          <a:off x="-187763" y="3736229"/>
          <a:ext cx="1251753" cy="876227"/>
        </a:xfrm>
        <a:prstGeom prst="chevron">
          <a:avLst/>
        </a:prstGeom>
        <a:solidFill>
          <a:srgbClr val="5A9E7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3986580"/>
        <a:ext cx="876227" cy="375526"/>
      </dsp:txXfrm>
    </dsp:sp>
    <dsp:sp modelId="{D9098F19-B1FA-406A-829F-05C7A1B4A22D}">
      <dsp:nvSpPr>
        <dsp:cNvPr id="0" name=""/>
        <dsp:cNvSpPr/>
      </dsp:nvSpPr>
      <dsp:spPr>
        <a:xfrm rot="5400000">
          <a:off x="8179613" y="-3754919"/>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1" kern="1200" dirty="0"/>
            <a:t>Agility</a:t>
          </a:r>
          <a:r>
            <a:rPr lang="en-GB" sz="3200" b="0" i="0" kern="1200" dirty="0"/>
            <a:t> – knowing when to change course and direction and making the decision to do so</a:t>
          </a:r>
          <a:endParaRPr lang="en-US" sz="3900" b="1" i="1" kern="1200" dirty="0"/>
        </a:p>
      </dsp:txBody>
      <dsp:txXfrm rot="-5400000">
        <a:off x="876227" y="3588186"/>
        <a:ext cx="15380693" cy="734201"/>
      </dsp:txXfrm>
    </dsp:sp>
    <dsp:sp modelId="{4A5C9C5D-B8A2-48CB-B6FD-061D4E0DB2CF}">
      <dsp:nvSpPr>
        <dsp:cNvPr id="0" name=""/>
        <dsp:cNvSpPr/>
      </dsp:nvSpPr>
      <dsp:spPr>
        <a:xfrm rot="5400000">
          <a:off x="-187763" y="4917622"/>
          <a:ext cx="1251753" cy="876227"/>
        </a:xfrm>
        <a:prstGeom prst="chevron">
          <a:avLst/>
        </a:prstGeom>
        <a:solidFill>
          <a:srgbClr val="5A9E7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5167973"/>
        <a:ext cx="876227" cy="375526"/>
      </dsp:txXfrm>
    </dsp:sp>
    <dsp:sp modelId="{1BFF49DB-1EAB-41D6-A640-131239C882F9}">
      <dsp:nvSpPr>
        <dsp:cNvPr id="0" name=""/>
        <dsp:cNvSpPr/>
      </dsp:nvSpPr>
      <dsp:spPr>
        <a:xfrm rot="5400000">
          <a:off x="8179613" y="-2573526"/>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1" kern="1200" dirty="0"/>
            <a:t>Tell, ask for and share Stories</a:t>
          </a:r>
          <a:r>
            <a:rPr lang="en-GB" sz="3200" b="0" i="0" kern="1200" dirty="0"/>
            <a:t> – Continuity, Novelty and Transition (next slide!)</a:t>
          </a:r>
          <a:endParaRPr lang="en-US" sz="3900" b="1" i="1" kern="1200" dirty="0"/>
        </a:p>
      </dsp:txBody>
      <dsp:txXfrm rot="-5400000">
        <a:off x="876227" y="4769579"/>
        <a:ext cx="15380693" cy="734201"/>
      </dsp:txXfrm>
    </dsp:sp>
    <dsp:sp modelId="{0BFD1BE9-7661-4B1C-8C79-E2BEA4FAD378}">
      <dsp:nvSpPr>
        <dsp:cNvPr id="0" name=""/>
        <dsp:cNvSpPr/>
      </dsp:nvSpPr>
      <dsp:spPr>
        <a:xfrm rot="5400000">
          <a:off x="-187763" y="6099016"/>
          <a:ext cx="1251753" cy="876227"/>
        </a:xfrm>
        <a:prstGeom prst="chevron">
          <a:avLst/>
        </a:prstGeom>
        <a:solidFill>
          <a:srgbClr val="5A9E7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6349367"/>
        <a:ext cx="876227" cy="375526"/>
      </dsp:txXfrm>
    </dsp:sp>
    <dsp:sp modelId="{D8811418-A205-474B-8D15-708552A89D05}">
      <dsp:nvSpPr>
        <dsp:cNvPr id="0" name=""/>
        <dsp:cNvSpPr/>
      </dsp:nvSpPr>
      <dsp:spPr>
        <a:xfrm rot="5400000">
          <a:off x="8179613" y="-1392133"/>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1" kern="1200" dirty="0"/>
            <a:t>Adapting</a:t>
          </a:r>
          <a:r>
            <a:rPr lang="en-GB" sz="3200" b="0" i="0" kern="1200" dirty="0"/>
            <a:t> – how you lead the team, your thinking, your decision making </a:t>
          </a:r>
          <a:endParaRPr lang="en-US" sz="2900" b="1" i="1" kern="1200" dirty="0"/>
        </a:p>
      </dsp:txBody>
      <dsp:txXfrm rot="-5400000">
        <a:off x="876227" y="5950972"/>
        <a:ext cx="15380693" cy="734201"/>
      </dsp:txXfrm>
    </dsp:sp>
    <dsp:sp modelId="{9CF5D938-A806-4C4D-9627-5778286FD3B9}">
      <dsp:nvSpPr>
        <dsp:cNvPr id="0" name=""/>
        <dsp:cNvSpPr/>
      </dsp:nvSpPr>
      <dsp:spPr>
        <a:xfrm rot="5400000">
          <a:off x="-187763" y="7280409"/>
          <a:ext cx="1251753" cy="876227"/>
        </a:xfrm>
        <a:prstGeom prst="chevron">
          <a:avLst/>
        </a:prstGeom>
        <a:solidFill>
          <a:srgbClr val="5A9E7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7530760"/>
        <a:ext cx="876227" cy="375526"/>
      </dsp:txXfrm>
    </dsp:sp>
    <dsp:sp modelId="{525CFD4E-DBC5-4A96-9DF5-2E3DDD4E697D}">
      <dsp:nvSpPr>
        <dsp:cNvPr id="0" name=""/>
        <dsp:cNvSpPr/>
      </dsp:nvSpPr>
      <dsp:spPr>
        <a:xfrm rot="5400000">
          <a:off x="8179613" y="-210739"/>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1" kern="1200" dirty="0"/>
            <a:t>Empowerment</a:t>
          </a:r>
          <a:r>
            <a:rPr lang="en-GB" sz="3200" b="0" i="0" kern="1200" dirty="0"/>
            <a:t> – your people know their role and know the right answers</a:t>
          </a:r>
          <a:endParaRPr lang="en-US" sz="3100" b="1" i="1" kern="1200" dirty="0"/>
        </a:p>
      </dsp:txBody>
      <dsp:txXfrm rot="-5400000">
        <a:off x="876227" y="7132366"/>
        <a:ext cx="15380693" cy="734201"/>
      </dsp:txXfrm>
    </dsp:sp>
    <dsp:sp modelId="{8F3B0E3E-EB41-4BD1-9467-2A7D56C526DF}">
      <dsp:nvSpPr>
        <dsp:cNvPr id="0" name=""/>
        <dsp:cNvSpPr/>
      </dsp:nvSpPr>
      <dsp:spPr>
        <a:xfrm rot="5400000">
          <a:off x="-187763" y="8461802"/>
          <a:ext cx="1251753" cy="876227"/>
        </a:xfrm>
        <a:prstGeom prst="chevron">
          <a:avLst/>
        </a:prstGeom>
        <a:solidFill>
          <a:srgbClr val="5A9E7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8712153"/>
        <a:ext cx="876227" cy="375526"/>
      </dsp:txXfrm>
    </dsp:sp>
    <dsp:sp modelId="{C9D1A8AF-BB18-40FD-BE9A-4116E86F2705}">
      <dsp:nvSpPr>
        <dsp:cNvPr id="0" name=""/>
        <dsp:cNvSpPr/>
      </dsp:nvSpPr>
      <dsp:spPr>
        <a:xfrm rot="5400000">
          <a:off x="8179613" y="970653"/>
          <a:ext cx="813639" cy="15420412"/>
        </a:xfrm>
        <a:prstGeom prst="round2SameRect">
          <a:avLst/>
        </a:prstGeom>
        <a:solidFill>
          <a:schemeClr val="lt1">
            <a:alpha val="90000"/>
            <a:hueOff val="0"/>
            <a:satOff val="0"/>
            <a:lumOff val="0"/>
            <a:alphaOff val="0"/>
          </a:schemeClr>
        </a:solidFill>
        <a:ln w="25400" cap="flat" cmpd="sng" algn="ctr">
          <a:solidFill>
            <a:srgbClr val="7DB590"/>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FontTx/>
            <a:buNone/>
          </a:pPr>
          <a:r>
            <a:rPr lang="en-GB" sz="3900" b="1" i="1" kern="1200" dirty="0"/>
            <a:t>The Team is the deliverer</a:t>
          </a:r>
          <a:r>
            <a:rPr lang="en-GB" sz="3200" b="0" i="0" kern="1200" dirty="0"/>
            <a:t> – get out of their way and remover their blockages</a:t>
          </a:r>
          <a:endParaRPr lang="en-US" sz="3900" b="1" i="1" kern="1200" dirty="0"/>
        </a:p>
      </dsp:txBody>
      <dsp:txXfrm rot="-5400000">
        <a:off x="876227" y="8313759"/>
        <a:ext cx="15380693" cy="7342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68A21-8B30-4FB8-A6C4-D8A5463A23DF}">
      <dsp:nvSpPr>
        <dsp:cNvPr id="0" name=""/>
        <dsp:cNvSpPr/>
      </dsp:nvSpPr>
      <dsp:spPr>
        <a:xfrm rot="16200000">
          <a:off x="962268" y="-962268"/>
          <a:ext cx="4511431" cy="6435969"/>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GB" sz="4200" kern="1200" dirty="0"/>
            <a:t>I’ve taken away lots that I can put into practice straight away</a:t>
          </a:r>
          <a:endParaRPr lang="en-US" sz="4200" kern="1200" dirty="0"/>
        </a:p>
      </dsp:txBody>
      <dsp:txXfrm rot="5400000">
        <a:off x="-1" y="1"/>
        <a:ext cx="6435969" cy="3383573"/>
      </dsp:txXfrm>
    </dsp:sp>
    <dsp:sp modelId="{3E5AFDAF-5A94-47C5-B201-2DFA01C2E2E6}">
      <dsp:nvSpPr>
        <dsp:cNvPr id="0" name=""/>
        <dsp:cNvSpPr/>
      </dsp:nvSpPr>
      <dsp:spPr>
        <a:xfrm>
          <a:off x="6435969" y="0"/>
          <a:ext cx="6435969" cy="4511431"/>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GB" sz="4200" kern="1200" dirty="0"/>
            <a:t>I’ve learnt some new tools and techniques and I will need to think about how I’m going to apply them</a:t>
          </a:r>
          <a:endParaRPr lang="en-US" sz="4200" kern="1200" dirty="0"/>
        </a:p>
      </dsp:txBody>
      <dsp:txXfrm>
        <a:off x="6435969" y="0"/>
        <a:ext cx="6435969" cy="3383573"/>
      </dsp:txXfrm>
    </dsp:sp>
    <dsp:sp modelId="{FD1AFD6B-03BB-495C-95AB-CCFE6F37659A}">
      <dsp:nvSpPr>
        <dsp:cNvPr id="0" name=""/>
        <dsp:cNvSpPr/>
      </dsp:nvSpPr>
      <dsp:spPr>
        <a:xfrm rot="10800000">
          <a:off x="0" y="4511431"/>
          <a:ext cx="6435969" cy="4511431"/>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GB" sz="4200" kern="1200" dirty="0"/>
            <a:t>It’s been a helpful refresher</a:t>
          </a:r>
          <a:endParaRPr lang="en-US" sz="4200" kern="1200" dirty="0"/>
        </a:p>
      </dsp:txBody>
      <dsp:txXfrm rot="10800000">
        <a:off x="0" y="5639288"/>
        <a:ext cx="6435969" cy="3383573"/>
      </dsp:txXfrm>
    </dsp:sp>
    <dsp:sp modelId="{1FA6BC87-CD22-4027-8BE3-DFD4A613AFB0}">
      <dsp:nvSpPr>
        <dsp:cNvPr id="0" name=""/>
        <dsp:cNvSpPr/>
      </dsp:nvSpPr>
      <dsp:spPr>
        <a:xfrm rot="5400000">
          <a:off x="7398238" y="3549162"/>
          <a:ext cx="4511431" cy="6435969"/>
        </a:xfrm>
        <a:prstGeom prst="round1Rect">
          <a:avLst/>
        </a:prstGeom>
        <a:solidFill>
          <a:srgbClr val="5A9E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GB" sz="4200" kern="1200" dirty="0"/>
            <a:t>It’s been interesting and I’m not sure how I can apply it, at the moment</a:t>
          </a:r>
          <a:endParaRPr lang="en-US" sz="4200" kern="1200" dirty="0"/>
        </a:p>
      </dsp:txBody>
      <dsp:txXfrm rot="-5400000">
        <a:off x="6435968" y="5639288"/>
        <a:ext cx="6435969" cy="3383573"/>
      </dsp:txXfrm>
    </dsp:sp>
    <dsp:sp modelId="{36694003-4CEF-4850-9C9A-E77E16E06752}">
      <dsp:nvSpPr>
        <dsp:cNvPr id="0" name=""/>
        <dsp:cNvSpPr/>
      </dsp:nvSpPr>
      <dsp:spPr>
        <a:xfrm>
          <a:off x="4505178" y="3383573"/>
          <a:ext cx="3861581" cy="2255715"/>
        </a:xfrm>
        <a:prstGeom prst="roundRect">
          <a:avLst/>
        </a:prstGeom>
        <a:solidFill>
          <a:srgbClr val="7DB5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b="1" kern="1200" dirty="0">
              <a:solidFill>
                <a:srgbClr val="005D95"/>
              </a:solidFill>
            </a:rPr>
            <a:t>FEEDBACK</a:t>
          </a:r>
          <a:endParaRPr lang="en-US" sz="4200" b="1" kern="1200" dirty="0">
            <a:solidFill>
              <a:srgbClr val="005D95"/>
            </a:solidFill>
          </a:endParaRPr>
        </a:p>
      </dsp:txBody>
      <dsp:txXfrm>
        <a:off x="4615293" y="3493688"/>
        <a:ext cx="3641351" cy="203548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1143000" y="685800"/>
            <a:ext cx="4572000" cy="3429000"/>
          </a:xfrm>
          <a:prstGeom prst="rect">
            <a:avLst/>
          </a:prstGeom>
        </p:spPr>
        <p:txBody>
          <a:bodyPr/>
          <a:lstStyle/>
          <a:p>
            <a:endParaRPr/>
          </a:p>
        </p:txBody>
      </p:sp>
      <p:sp>
        <p:nvSpPr>
          <p:cNvPr id="58" name="Shape 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45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951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70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66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803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129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47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80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367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021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05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971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469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s Page">
    <p:spTree>
      <p:nvGrpSpPr>
        <p:cNvPr id="1" name=""/>
        <p:cNvGrpSpPr/>
        <p:nvPr/>
      </p:nvGrpSpPr>
      <p:grpSpPr>
        <a:xfrm>
          <a:off x="0" y="0"/>
          <a:ext cx="0" cy="0"/>
          <a:chOff x="0" y="0"/>
          <a:chExt cx="0" cy="0"/>
        </a:xfrm>
      </p:grpSpPr>
      <p:pic>
        <p:nvPicPr>
          <p:cNvPr id="38" name="TheResilienceCoach-GreenLogoVersions-LOGOMARK.png" descr="TheResilienceCoach-GreenLogoVersions-LOGOMARK.png"/>
          <p:cNvPicPr>
            <a:picLocks noChangeAspect="1"/>
          </p:cNvPicPr>
          <p:nvPr/>
        </p:nvPicPr>
        <p:blipFill>
          <a:blip r:embed="rId2"/>
          <a:stretch>
            <a:fillRect/>
          </a:stretch>
        </p:blipFill>
        <p:spPr>
          <a:xfrm>
            <a:off x="15390936" y="232820"/>
            <a:ext cx="2546637" cy="1796425"/>
          </a:xfrm>
          <a:prstGeom prst="rect">
            <a:avLst/>
          </a:prstGeom>
          <a:ln w="12700">
            <a:miter lim="400000"/>
          </a:ln>
        </p:spPr>
      </p:pic>
      <p:sp>
        <p:nvSpPr>
          <p:cNvPr id="39" name="Slide Number"/>
          <p:cNvSpPr txBox="1">
            <a:spLocks noGrp="1"/>
          </p:cNvSpPr>
          <p:nvPr>
            <p:ph type="sldNum" sz="quarter" idx="2"/>
          </p:nvPr>
        </p:nvSpPr>
        <p:spPr>
          <a:xfrm>
            <a:off x="16473457" y="807986"/>
            <a:ext cx="381594" cy="416569"/>
          </a:xfrm>
          <a:prstGeom prst="rect">
            <a:avLst/>
          </a:prstGeom>
        </p:spPr>
        <p:txBody>
          <a:bodyPr anchor="ctr"/>
          <a:lstStyle>
            <a:lvl1pPr>
              <a:defRPr>
                <a:solidFill>
                  <a:srgbClr val="FFFFFF"/>
                </a:solidFill>
              </a:defRPr>
            </a:lvl1pPr>
          </a:lstStyle>
          <a:p>
            <a:fld id="{86CB4B4D-7CA3-9044-876B-883B54F8677D}" type="slidenum">
              <a:t>‹#›</a:t>
            </a:fld>
            <a:endParaRPr/>
          </a:p>
        </p:txBody>
      </p:sp>
      <p:grpSp>
        <p:nvGrpSpPr>
          <p:cNvPr id="2" name="Group 1">
            <a:extLst>
              <a:ext uri="{FF2B5EF4-FFF2-40B4-BE49-F238E27FC236}">
                <a16:creationId xmlns:a16="http://schemas.microsoft.com/office/drawing/2014/main" id="{32F81250-4257-47DC-946B-09F631D23328}"/>
              </a:ext>
            </a:extLst>
          </p:cNvPr>
          <p:cNvGrpSpPr/>
          <p:nvPr userDrawn="1"/>
        </p:nvGrpSpPr>
        <p:grpSpPr>
          <a:xfrm>
            <a:off x="-7660" y="10775284"/>
            <a:ext cx="18304206" cy="2945210"/>
            <a:chOff x="-7660" y="10775284"/>
            <a:chExt cx="18304206" cy="2945210"/>
          </a:xfrm>
        </p:grpSpPr>
        <p:pic>
          <p:nvPicPr>
            <p:cNvPr id="37" name="Green-Mom-abd-kids-laughing.jpg" descr="Green-Mom-abd-kids-laughing.jpg"/>
            <p:cNvPicPr>
              <a:picLocks noChangeAspect="1"/>
            </p:cNvPicPr>
            <p:nvPr/>
          </p:nvPicPr>
          <p:blipFill>
            <a:blip r:embed="rId3"/>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2700">
              <a:miter lim="400000"/>
            </a:ln>
          </p:spPr>
        </p:pic>
        <p:sp>
          <p:nvSpPr>
            <p:cNvPr id="40" name="www.theresiliencecoach.co.uk"/>
            <p:cNvSpPr txBox="1"/>
            <p:nvPr/>
          </p:nvSpPr>
          <p:spPr>
            <a:xfrm>
              <a:off x="6952030" y="13184716"/>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or Quote">
    <p:spTree>
      <p:nvGrpSpPr>
        <p:cNvPr id="1" name=""/>
        <p:cNvGrpSpPr/>
        <p:nvPr/>
      </p:nvGrpSpPr>
      <p:grpSpPr>
        <a:xfrm>
          <a:off x="0" y="0"/>
          <a:ext cx="0" cy="0"/>
          <a:chOff x="0" y="0"/>
          <a:chExt cx="0" cy="0"/>
        </a:xfrm>
      </p:grpSpPr>
      <p:pic>
        <p:nvPicPr>
          <p:cNvPr id="47" name="Green-Mom-abd-kids-laughing.jpg" descr="Green-Mom-abd-kids-laughing.jpg"/>
          <p:cNvPicPr>
            <a:picLocks noChangeAspect="1"/>
          </p:cNvPicPr>
          <p:nvPr/>
        </p:nvPicPr>
        <p:blipFill>
          <a:blip r:embed="rId2"/>
          <a:srcRect l="170" t="4202" r="666" b="3894"/>
          <a:stretch>
            <a:fillRect/>
          </a:stretch>
        </p:blipFill>
        <p:spPr>
          <a:xfrm>
            <a:off x="-972" y="-1923"/>
            <a:ext cx="18293557" cy="9942950"/>
          </a:xfrm>
          <a:custGeom>
            <a:avLst/>
            <a:gdLst/>
            <a:ahLst/>
            <a:cxnLst>
              <a:cxn ang="0">
                <a:pos x="wd2" y="hd2"/>
              </a:cxn>
              <a:cxn ang="5400000">
                <a:pos x="wd2" y="hd2"/>
              </a:cxn>
              <a:cxn ang="10800000">
                <a:pos x="wd2" y="hd2"/>
              </a:cxn>
              <a:cxn ang="16200000">
                <a:pos x="wd2" y="hd2"/>
              </a:cxn>
            </a:cxnLst>
            <a:rect l="0" t="0" r="r" b="b"/>
            <a:pathLst>
              <a:path w="21600" h="21592" extrusionOk="0">
                <a:moveTo>
                  <a:pt x="21600" y="0"/>
                </a:moveTo>
                <a:lnTo>
                  <a:pt x="3" y="1"/>
                </a:lnTo>
                <a:lnTo>
                  <a:pt x="0" y="18034"/>
                </a:lnTo>
                <a:cubicBezTo>
                  <a:pt x="464" y="17935"/>
                  <a:pt x="930" y="17889"/>
                  <a:pt x="1397" y="17898"/>
                </a:cubicBezTo>
                <a:cubicBezTo>
                  <a:pt x="5206" y="17968"/>
                  <a:pt x="8755" y="21571"/>
                  <a:pt x="12566" y="21591"/>
                </a:cubicBezTo>
                <a:cubicBezTo>
                  <a:pt x="14164" y="21600"/>
                  <a:pt x="15727" y="20982"/>
                  <a:pt x="17223" y="20074"/>
                </a:cubicBezTo>
                <a:cubicBezTo>
                  <a:pt x="18739" y="19153"/>
                  <a:pt x="20207" y="17923"/>
                  <a:pt x="21597" y="16394"/>
                </a:cubicBezTo>
                <a:lnTo>
                  <a:pt x="21600" y="0"/>
                </a:lnTo>
                <a:close/>
              </a:path>
            </a:pathLst>
          </a:custGeom>
          <a:ln w="12700">
            <a:miter lim="400000"/>
          </a:ln>
        </p:spPr>
      </p:pic>
      <p:sp>
        <p:nvSpPr>
          <p:cNvPr id="48" name="Text"/>
          <p:cNvSpPr txBox="1"/>
          <p:nvPr/>
        </p:nvSpPr>
        <p:spPr>
          <a:xfrm>
            <a:off x="16400513" y="807986"/>
            <a:ext cx="527483" cy="416569"/>
          </a:xfrm>
          <a:prstGeom prst="rect">
            <a:avLst/>
          </a:prstGeom>
          <a:ln w="12700">
            <a:miter lim="400000"/>
          </a:ln>
        </p:spPr>
        <p:txBody>
          <a:bodyPr wrap="none" lIns="68583" tIns="68583" rIns="68583" bIns="68583" anchor="ctr">
            <a:spAutoFit/>
          </a:bodyPr>
          <a:lstStyle/>
          <a:p>
            <a:pPr algn="ctr">
              <a:defRPr sz="1800">
                <a:solidFill>
                  <a:srgbClr val="FFFFFF"/>
                </a:solidFill>
              </a:defRPr>
            </a:pPr>
            <a:endParaRPr/>
          </a:p>
        </p:txBody>
      </p:sp>
      <p:pic>
        <p:nvPicPr>
          <p:cNvPr id="49" name="Image" descr="Image"/>
          <p:cNvPicPr>
            <a:picLocks noChangeAspect="1"/>
          </p:cNvPicPr>
          <p:nvPr/>
        </p:nvPicPr>
        <p:blipFill>
          <a:blip r:embed="rId3"/>
          <a:stretch>
            <a:fillRect/>
          </a:stretch>
        </p:blipFill>
        <p:spPr>
          <a:xfrm>
            <a:off x="15390936" y="224037"/>
            <a:ext cx="2546637" cy="1796426"/>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 name="www.theresiliencecoach.co.uk"/>
          <p:cNvSpPr txBox="1"/>
          <p:nvPr/>
        </p:nvSpPr>
        <p:spPr>
          <a:xfrm>
            <a:off x="6952030" y="13176249"/>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5A9E70"/>
                </a:solidFill>
                <a:latin typeface="Libre Franklin"/>
                <a:ea typeface="Libre Franklin"/>
                <a:cs typeface="Libre Franklin"/>
                <a:sym typeface="Libre Franklin"/>
              </a:defRPr>
            </a:lvl1pPr>
          </a:lstStyle>
          <a:p>
            <a:r>
              <a:t>www.theresiliencecoach.co.uk</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bwMode="white">
          <a:xfrm>
            <a:off x="954408" y="2279375"/>
            <a:ext cx="16483371" cy="556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8"/>
          </a:p>
        </p:txBody>
      </p:sp>
    </p:spTree>
    <p:extLst>
      <p:ext uri="{BB962C8B-B14F-4D97-AF65-F5344CB8AC3E}">
        <p14:creationId xmlns:p14="http://schemas.microsoft.com/office/powerpoint/2010/main" val="19604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50AB1E-54BA-49E3-A577-72D82C0C1D90}"/>
              </a:ext>
            </a:extLst>
          </p:cNvPr>
          <p:cNvSpPr>
            <a:spLocks noGrp="1"/>
          </p:cNvSpPr>
          <p:nvPr>
            <p:ph type="dt" sz="half" idx="10"/>
          </p:nvPr>
        </p:nvSpPr>
        <p:spPr/>
        <p:txBody>
          <a:bodyPr/>
          <a:lstStyle>
            <a:lvl1pPr>
              <a:defRPr/>
            </a:lvl1pPr>
          </a:lstStyle>
          <a:p>
            <a:pPr>
              <a:defRPr/>
            </a:pPr>
            <a:fld id="{1286580A-6BC2-45EA-B5C6-BC88AC097108}" type="datetimeFigureOut">
              <a:rPr lang="en-GB"/>
              <a:pPr>
                <a:defRPr/>
              </a:pPr>
              <a:t>18/11/2020</a:t>
            </a:fld>
            <a:endParaRPr lang="en-GB"/>
          </a:p>
        </p:txBody>
      </p:sp>
      <p:sp>
        <p:nvSpPr>
          <p:cNvPr id="5" name="Footer Placeholder 4">
            <a:extLst>
              <a:ext uri="{FF2B5EF4-FFF2-40B4-BE49-F238E27FC236}">
                <a16:creationId xmlns:a16="http://schemas.microsoft.com/office/drawing/2014/main" id="{A911709C-C7C2-4335-BD17-66CDF090700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2A0A4C-A06F-4E5F-978B-307AC06214BB}"/>
              </a:ext>
            </a:extLst>
          </p:cNvPr>
          <p:cNvSpPr>
            <a:spLocks noGrp="1"/>
          </p:cNvSpPr>
          <p:nvPr>
            <p:ph type="sldNum" sz="quarter" idx="12"/>
          </p:nvPr>
        </p:nvSpPr>
        <p:spPr>
          <a:xfrm>
            <a:off x="16458746" y="807986"/>
            <a:ext cx="411016" cy="415504"/>
          </a:xfrm>
        </p:spPr>
        <p:txBody>
          <a:bodyPr/>
          <a:lstStyle>
            <a:lvl1pPr>
              <a:defRPr/>
            </a:lvl1pPr>
          </a:lstStyle>
          <a:p>
            <a:pPr>
              <a:defRPr/>
            </a:pPr>
            <a:fld id="{9E3DF95D-683F-4477-93E2-7B136CE828B3}" type="slidenum">
              <a:rPr lang="en-GB" altLang="en-US"/>
              <a:pPr>
                <a:defRPr/>
              </a:pPr>
              <a:t>‹#›</a:t>
            </a:fld>
            <a:endParaRPr lang="en-GB" altLang="en-US"/>
          </a:p>
        </p:txBody>
      </p:sp>
    </p:spTree>
    <p:extLst>
      <p:ext uri="{BB962C8B-B14F-4D97-AF65-F5344CB8AC3E}">
        <p14:creationId xmlns:p14="http://schemas.microsoft.com/office/powerpoint/2010/main" val="324203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mailto:russell@theresiliencecoach.co.uk"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hyperlink" Target="http://www.twitter.com/therescoach" TargetMode="External"/><Relationship Id="rId4" Type="http://schemas.openxmlformats.org/officeDocument/2006/relationships/slideLayout" Target="../slideLayouts/slideLayout4.xml"/><Relationship Id="rId9" Type="http://schemas.openxmlformats.org/officeDocument/2006/relationships/hyperlink" Target="http://www.theresiliencecoach.co.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7"/>
          <a:stretch>
            <a:fillRect/>
          </a:stretch>
        </p:blipFill>
        <p:spPr>
          <a:xfrm>
            <a:off x="7450659" y="11399577"/>
            <a:ext cx="3386682" cy="1946369"/>
          </a:xfrm>
          <a:prstGeom prst="rect">
            <a:avLst/>
          </a:prstGeom>
          <a:ln w="12700">
            <a:miter lim="400000"/>
          </a:ln>
        </p:spPr>
      </p:pic>
      <p:sp>
        <p:nvSpPr>
          <p:cNvPr id="3" name="07887602000…"/>
          <p:cNvSpPr txBox="1"/>
          <p:nvPr/>
        </p:nvSpPr>
        <p:spPr>
          <a:xfrm>
            <a:off x="13624929" y="11487869"/>
            <a:ext cx="4126707" cy="1769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defTabSz="3429913">
              <a:lnSpc>
                <a:spcPts val="3300"/>
              </a:lnSpc>
              <a:defRPr sz="2400">
                <a:solidFill>
                  <a:srgbClr val="333333"/>
                </a:solidFill>
                <a:latin typeface="+mn-lt"/>
                <a:ea typeface="+mn-ea"/>
                <a:cs typeface="+mn-cs"/>
                <a:sym typeface="FjallaOne"/>
              </a:defRPr>
            </a:pPr>
            <a:r>
              <a:t>07887602000</a:t>
            </a:r>
          </a:p>
          <a:p>
            <a:pPr algn="r" defTabSz="3429913">
              <a:lnSpc>
                <a:spcPts val="3300"/>
              </a:lnSpc>
              <a:defRPr sz="2400">
                <a:solidFill>
                  <a:srgbClr val="333333"/>
                </a:solidFill>
                <a:latin typeface="+mn-lt"/>
                <a:ea typeface="+mn-ea"/>
                <a:cs typeface="+mn-cs"/>
                <a:sym typeface="FjallaOne"/>
              </a:defRPr>
            </a:pPr>
            <a:r>
              <a:rPr>
                <a:hlinkClick r:id="rId8"/>
              </a:rPr>
              <a:t>russell@theresiliencecoach.co.uk</a:t>
            </a:r>
          </a:p>
          <a:p>
            <a:pPr algn="r" defTabSz="3429913">
              <a:lnSpc>
                <a:spcPts val="3300"/>
              </a:lnSpc>
              <a:defRPr sz="2400">
                <a:solidFill>
                  <a:srgbClr val="333333"/>
                </a:solidFill>
                <a:latin typeface="+mn-lt"/>
                <a:ea typeface="+mn-ea"/>
                <a:cs typeface="+mn-cs"/>
                <a:sym typeface="FjallaOne"/>
              </a:defRPr>
            </a:pPr>
            <a:r>
              <a:rPr>
                <a:hlinkClick r:id="rId9"/>
              </a:rPr>
              <a:t>www.theresiliencecoach.co.uk</a:t>
            </a:r>
          </a:p>
          <a:p>
            <a:pPr algn="r" defTabSz="3429913">
              <a:lnSpc>
                <a:spcPts val="3300"/>
              </a:lnSpc>
              <a:defRPr sz="2400">
                <a:solidFill>
                  <a:srgbClr val="333333"/>
                </a:solidFill>
                <a:latin typeface="+mn-lt"/>
                <a:ea typeface="+mn-ea"/>
                <a:cs typeface="+mn-cs"/>
                <a:sym typeface="FjallaOne"/>
              </a:defRPr>
            </a:pPr>
            <a:r>
              <a:rPr>
                <a:hlinkClick r:id="rId10"/>
              </a:rPr>
              <a:t>@therescoach</a:t>
            </a:r>
          </a:p>
        </p:txBody>
      </p:sp>
      <p:sp>
        <p:nvSpPr>
          <p:cNvPr id="4" name="Russell Harvey…"/>
          <p:cNvSpPr txBox="1"/>
          <p:nvPr/>
        </p:nvSpPr>
        <p:spPr>
          <a:xfrm>
            <a:off x="651482" y="11500156"/>
            <a:ext cx="4450409" cy="1745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3429913">
              <a:lnSpc>
                <a:spcPts val="7100"/>
              </a:lnSpc>
              <a:defRPr sz="6000">
                <a:solidFill>
                  <a:srgbClr val="5A9E70"/>
                </a:solidFill>
                <a:latin typeface="+mn-lt"/>
                <a:ea typeface="+mn-ea"/>
                <a:cs typeface="+mn-cs"/>
                <a:sym typeface="FjallaOne"/>
              </a:defRPr>
            </a:pPr>
            <a:r>
              <a:t>Russell Harvey</a:t>
            </a:r>
          </a:p>
          <a:p>
            <a:pPr defTabSz="3429913">
              <a:lnSpc>
                <a:spcPts val="6000"/>
              </a:lnSpc>
              <a:defRPr sz="4200">
                <a:solidFill>
                  <a:srgbClr val="5A9E70"/>
                </a:solidFill>
                <a:latin typeface="+mn-lt"/>
                <a:ea typeface="+mn-ea"/>
                <a:cs typeface="+mn-cs"/>
                <a:sym typeface="FjallaOne"/>
              </a:defRPr>
            </a:pPr>
            <a:r>
              <a:t>The Resilience Coach</a:t>
            </a:r>
          </a:p>
        </p:txBody>
      </p:sp>
      <p:pic>
        <p:nvPicPr>
          <p:cNvPr id="5" name="Green-Mom-abd-kids-laughing.jpg" descr="Green-Mom-abd-kids-laughing.jpg"/>
          <p:cNvPicPr>
            <a:picLocks noChangeAspect="1"/>
          </p:cNvPicPr>
          <p:nvPr/>
        </p:nvPicPr>
        <p:blipFill>
          <a:blip r:embed="rId11"/>
          <a:srcRect l="170" t="4202" r="666" b="3894"/>
          <a:stretch>
            <a:fillRect/>
          </a:stretch>
        </p:blipFill>
        <p:spPr>
          <a:xfrm>
            <a:off x="-972" y="-1923"/>
            <a:ext cx="18293557" cy="9942950"/>
          </a:xfrm>
          <a:custGeom>
            <a:avLst/>
            <a:gdLst/>
            <a:ahLst/>
            <a:cxnLst>
              <a:cxn ang="0">
                <a:pos x="wd2" y="hd2"/>
              </a:cxn>
              <a:cxn ang="5400000">
                <a:pos x="wd2" y="hd2"/>
              </a:cxn>
              <a:cxn ang="10800000">
                <a:pos x="wd2" y="hd2"/>
              </a:cxn>
              <a:cxn ang="16200000">
                <a:pos x="wd2" y="hd2"/>
              </a:cxn>
            </a:cxnLst>
            <a:rect l="0" t="0" r="r" b="b"/>
            <a:pathLst>
              <a:path w="21600" h="21592" extrusionOk="0">
                <a:moveTo>
                  <a:pt x="21600" y="0"/>
                </a:moveTo>
                <a:lnTo>
                  <a:pt x="3" y="1"/>
                </a:lnTo>
                <a:lnTo>
                  <a:pt x="0" y="18034"/>
                </a:lnTo>
                <a:cubicBezTo>
                  <a:pt x="464" y="17935"/>
                  <a:pt x="930" y="17889"/>
                  <a:pt x="1397" y="17898"/>
                </a:cubicBezTo>
                <a:cubicBezTo>
                  <a:pt x="5206" y="17968"/>
                  <a:pt x="8755" y="21571"/>
                  <a:pt x="12566" y="21591"/>
                </a:cubicBezTo>
                <a:cubicBezTo>
                  <a:pt x="14164" y="21600"/>
                  <a:pt x="15727" y="20982"/>
                  <a:pt x="17223" y="20074"/>
                </a:cubicBezTo>
                <a:cubicBezTo>
                  <a:pt x="18739" y="19153"/>
                  <a:pt x="20207" y="17923"/>
                  <a:pt x="21597" y="16394"/>
                </a:cubicBezTo>
                <a:lnTo>
                  <a:pt x="21600" y="0"/>
                </a:lnTo>
                <a:close/>
              </a:path>
            </a:pathLst>
          </a:custGeom>
          <a:ln w="12700">
            <a:miter lim="400000"/>
          </a:ln>
        </p:spPr>
      </p:pic>
      <p:sp>
        <p:nvSpPr>
          <p:cNvPr id="6" name="Title Text"/>
          <p:cNvSpPr txBox="1">
            <a:spLocks noGrp="1"/>
          </p:cNvSpPr>
          <p:nvPr>
            <p:ph type="title"/>
          </p:nvPr>
        </p:nvSpPr>
        <p:spPr>
          <a:xfrm>
            <a:off x="914400" y="184149"/>
            <a:ext cx="16459200"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914400" y="3200400"/>
            <a:ext cx="16459200"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16473457" y="807986"/>
            <a:ext cx="381594" cy="416569"/>
          </a:xfrm>
          <a:prstGeom prst="rect">
            <a:avLst/>
          </a:prstGeom>
          <a:ln w="12700">
            <a:miter lim="400000"/>
          </a:ln>
        </p:spPr>
        <p:txBody>
          <a:bodyPr wrap="none" lIns="68583" tIns="68583" rIns="68583" bIns="68583">
            <a:spAutoFit/>
          </a:bodyPr>
          <a:lstStyle>
            <a:lvl1pPr algn="ctr">
              <a:defRPr sz="1800">
                <a:solidFill>
                  <a:srgbClr val="5A9E7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Lst>
  <p:transition spd="med"/>
  <p:txStyles>
    <p:titleStyle>
      <a:lvl1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1pPr>
      <a:lvl2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2pPr>
      <a:lvl3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3pPr>
      <a:lvl4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4pPr>
      <a:lvl5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5pPr>
      <a:lvl6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6pPr>
      <a:lvl7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7pPr>
      <a:lvl8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8pPr>
      <a:lvl9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7F7F7F"/>
          </a:solidFill>
          <a:uFillTx/>
          <a:latin typeface="Libre Franklin Light"/>
          <a:ea typeface="Libre Franklin Light"/>
          <a:cs typeface="Libre Franklin Light"/>
          <a:sym typeface="Libre Franklin Light"/>
        </a:defRPr>
      </a:lvl9pPr>
    </p:titleStyle>
    <p:bodyStyle>
      <a:lvl1pPr marL="457200" marR="0" indent="-457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1pPr>
      <a:lvl2pPr marL="1447800" marR="0" indent="-5334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2pPr>
      <a:lvl3pPr marL="2468879" marR="0" indent="-640079"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3pPr>
      <a:lvl4pPr marL="34544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4pPr>
      <a:lvl5pPr marL="43688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5pPr>
      <a:lvl6pPr marL="52832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6pPr>
      <a:lvl7pPr marL="61976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7pPr>
      <a:lvl8pPr marL="71120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8pPr>
      <a:lvl9pPr marL="80264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7F7F7F"/>
          </a:solidFill>
          <a:uFillTx/>
          <a:latin typeface="+mj-lt"/>
          <a:ea typeface="+mj-ea"/>
          <a:cs typeface="+mj-cs"/>
          <a:sym typeface="Calibri"/>
        </a:defRPr>
      </a:lvl9pPr>
    </p:bodyStyle>
    <p:otherStyle>
      <a:lvl1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0" algn="ctr" defTabSz="182843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RESENTATION TITLE"/>
          <p:cNvSpPr/>
          <p:nvPr/>
        </p:nvSpPr>
        <p:spPr>
          <a:xfrm>
            <a:off x="1561796" y="2517917"/>
            <a:ext cx="15164408" cy="5134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defTabSz="3429913">
              <a:lnSpc>
                <a:spcPts val="10000"/>
              </a:lnSpc>
              <a:defRPr sz="8000">
                <a:solidFill>
                  <a:srgbClr val="FFFFFF"/>
                </a:solidFill>
                <a:latin typeface="+mn-lt"/>
                <a:ea typeface="+mn-ea"/>
                <a:cs typeface="+mn-cs"/>
                <a:sym typeface="FjallaOne"/>
              </a:defRPr>
            </a:lvl1pPr>
          </a:lstStyle>
          <a:p>
            <a:r>
              <a:rPr lang="en-GB" sz="9600" dirty="0">
                <a:solidFill>
                  <a:schemeClr val="bg1"/>
                </a:solidFill>
              </a:rPr>
              <a:t>GM Workforce Summit 2020</a:t>
            </a:r>
          </a:p>
          <a:p>
            <a:endParaRPr lang="en-GB" sz="9600" dirty="0">
              <a:solidFill>
                <a:schemeClr val="bg1"/>
              </a:solidFill>
            </a:endParaRPr>
          </a:p>
          <a:p>
            <a:r>
              <a:rPr lang="en-GB" sz="9600" dirty="0">
                <a:solidFill>
                  <a:schemeClr val="bg1"/>
                </a:solidFill>
              </a:rPr>
              <a:t>Being Comfortable with Chaos</a:t>
            </a:r>
          </a:p>
          <a:p>
            <a:r>
              <a:rPr lang="en-GB" sz="9600" dirty="0">
                <a:solidFill>
                  <a:schemeClr val="bg1"/>
                </a:solidFill>
              </a:rPr>
              <a:t>Leading in a VUCA World</a:t>
            </a:r>
            <a:endParaRPr sz="9600" dirty="0">
              <a:solidFill>
                <a:schemeClr val="bg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ircle"/>
          <p:cNvSpPr/>
          <p:nvPr/>
        </p:nvSpPr>
        <p:spPr>
          <a:xfrm>
            <a:off x="13581124"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3" name="Circle"/>
          <p:cNvSpPr/>
          <p:nvPr/>
        </p:nvSpPr>
        <p:spPr>
          <a:xfrm>
            <a:off x="9600520"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4" name="FOCUS"/>
          <p:cNvSpPr/>
          <p:nvPr/>
        </p:nvSpPr>
        <p:spPr>
          <a:xfrm>
            <a:off x="14441221" y="6051644"/>
            <a:ext cx="1458733"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dirty="0"/>
              <a:t>Agility</a:t>
            </a:r>
            <a:endParaRPr dirty="0"/>
          </a:p>
        </p:txBody>
      </p:sp>
      <p:sp>
        <p:nvSpPr>
          <p:cNvPr id="105" name="Investment generally results in acquiring an asset also the asset is available"/>
          <p:cNvSpPr/>
          <p:nvPr/>
        </p:nvSpPr>
        <p:spPr>
          <a:xfrm>
            <a:off x="13581124" y="8432114"/>
            <a:ext cx="3307896" cy="1246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Decide a course of action, be ready to  change course</a:t>
            </a:r>
            <a:endParaRPr sz="2800" dirty="0"/>
          </a:p>
        </p:txBody>
      </p:sp>
      <p:sp>
        <p:nvSpPr>
          <p:cNvPr id="106" name="KEEP"/>
          <p:cNvSpPr/>
          <p:nvPr/>
        </p:nvSpPr>
        <p:spPr>
          <a:xfrm>
            <a:off x="10436573" y="6051644"/>
            <a:ext cx="1506823"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dirty="0"/>
              <a:t>Clarity</a:t>
            </a:r>
            <a:endParaRPr dirty="0"/>
          </a:p>
        </p:txBody>
      </p:sp>
      <p:sp>
        <p:nvSpPr>
          <p:cNvPr id="107" name="Circle"/>
          <p:cNvSpPr/>
          <p:nvPr/>
        </p:nvSpPr>
        <p:spPr>
          <a:xfrm>
            <a:off x="5619913"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8" name="Circle"/>
          <p:cNvSpPr/>
          <p:nvPr/>
        </p:nvSpPr>
        <p:spPr>
          <a:xfrm>
            <a:off x="1639308"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9" name="WORK"/>
          <p:cNvSpPr/>
          <p:nvPr/>
        </p:nvSpPr>
        <p:spPr>
          <a:xfrm>
            <a:off x="5666489" y="6070495"/>
            <a:ext cx="3085780" cy="654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sz="4000" dirty="0"/>
              <a:t>Understanding</a:t>
            </a:r>
            <a:endParaRPr sz="4000" dirty="0"/>
          </a:p>
        </p:txBody>
      </p:sp>
      <p:sp>
        <p:nvSpPr>
          <p:cNvPr id="110" name="REACH"/>
          <p:cNvSpPr/>
          <p:nvPr/>
        </p:nvSpPr>
        <p:spPr>
          <a:xfrm>
            <a:off x="2515433" y="6051644"/>
            <a:ext cx="1426674"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dirty="0"/>
              <a:t>Vision</a:t>
            </a:r>
            <a:endParaRPr dirty="0"/>
          </a:p>
        </p:txBody>
      </p:sp>
      <p:sp>
        <p:nvSpPr>
          <p:cNvPr id="111" name="Investment generally results in acquiring an asset also the asset is available"/>
          <p:cNvSpPr/>
          <p:nvPr/>
        </p:nvSpPr>
        <p:spPr>
          <a:xfrm>
            <a:off x="9554529" y="8409988"/>
            <a:ext cx="3307896" cy="1246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Discovering boundaries – “what am I working within”</a:t>
            </a:r>
            <a:endParaRPr sz="2800" dirty="0"/>
          </a:p>
        </p:txBody>
      </p:sp>
      <p:sp>
        <p:nvSpPr>
          <p:cNvPr id="112" name="Investment generally results in acquiring an asset also the asset is available"/>
          <p:cNvSpPr/>
          <p:nvPr/>
        </p:nvSpPr>
        <p:spPr>
          <a:xfrm>
            <a:off x="5555427" y="8409988"/>
            <a:ext cx="3307896" cy="1246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I am comfortable feeling uncomfortable</a:t>
            </a:r>
            <a:endParaRPr sz="2800" dirty="0"/>
          </a:p>
        </p:txBody>
      </p:sp>
      <p:sp>
        <p:nvSpPr>
          <p:cNvPr id="113" name="Investment generally results in acquiring an asset also the asset is available"/>
          <p:cNvSpPr/>
          <p:nvPr/>
        </p:nvSpPr>
        <p:spPr>
          <a:xfrm>
            <a:off x="1589112" y="8409988"/>
            <a:ext cx="3307896" cy="88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Situational awareness, foresight</a:t>
            </a:r>
            <a:endParaRPr sz="2800" dirty="0"/>
          </a:p>
        </p:txBody>
      </p:sp>
      <p:sp>
        <p:nvSpPr>
          <p:cNvPr id="115" name="OUR GOALS"/>
          <p:cNvSpPr/>
          <p:nvPr/>
        </p:nvSpPr>
        <p:spPr>
          <a:xfrm>
            <a:off x="4475537" y="737053"/>
            <a:ext cx="8775571" cy="1232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3429913">
              <a:lnSpc>
                <a:spcPts val="10000"/>
              </a:lnSpc>
              <a:defRPr sz="8000">
                <a:solidFill>
                  <a:srgbClr val="5A9E70"/>
                </a:solidFill>
                <a:latin typeface="+mn-lt"/>
                <a:ea typeface="+mn-ea"/>
                <a:cs typeface="+mn-cs"/>
                <a:sym typeface="FjallaOne"/>
              </a:defRPr>
            </a:lvl1pPr>
          </a:lstStyle>
          <a:p>
            <a:r>
              <a:rPr dirty="0"/>
              <a:t>O</a:t>
            </a:r>
            <a:r>
              <a:rPr lang="en-US" dirty="0"/>
              <a:t>ur</a:t>
            </a:r>
            <a:r>
              <a:rPr dirty="0"/>
              <a:t> G</a:t>
            </a:r>
            <a:r>
              <a:rPr lang="en-US" dirty="0"/>
              <a:t>lobal Context</a:t>
            </a:r>
          </a:p>
        </p:txBody>
      </p:sp>
      <p:sp>
        <p:nvSpPr>
          <p:cNvPr id="116" name="WRITE SOMETHING HERE"/>
          <p:cNvSpPr/>
          <p:nvPr/>
        </p:nvSpPr>
        <p:spPr>
          <a:xfrm>
            <a:off x="5791505" y="2292761"/>
            <a:ext cx="6745935" cy="59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lnSpc>
                <a:spcPct val="80000"/>
              </a:lnSpc>
              <a:defRPr sz="1300" b="1" spc="130">
                <a:solidFill>
                  <a:srgbClr val="999999"/>
                </a:solidFill>
                <a:latin typeface="Libre Franklin"/>
                <a:ea typeface="Libre Franklin"/>
                <a:cs typeface="Libre Franklin"/>
                <a:sym typeface="Libre Franklin"/>
              </a:defRPr>
            </a:lvl1pPr>
          </a:lstStyle>
          <a:p>
            <a:r>
              <a:rPr lang="en-US" sz="4000" dirty="0"/>
              <a:t>VUCA Prime - “Solution(s)”</a:t>
            </a:r>
            <a:endParaRPr sz="4000" dirty="0"/>
          </a:p>
        </p:txBody>
      </p:sp>
    </p:spTree>
    <p:extLst>
      <p:ext uri="{BB962C8B-B14F-4D97-AF65-F5344CB8AC3E}">
        <p14:creationId xmlns:p14="http://schemas.microsoft.com/office/powerpoint/2010/main" val="16696380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4ECC6-7AE2-460E-8DB7-807502F1CB6E}"/>
              </a:ext>
            </a:extLst>
          </p:cNvPr>
          <p:cNvSpPr txBox="1"/>
          <p:nvPr/>
        </p:nvSpPr>
        <p:spPr>
          <a:xfrm>
            <a:off x="2783840" y="4503649"/>
            <a:ext cx="12889913"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9600" b="0" i="0" u="none" strike="noStrike" cap="none" spc="0" normalizeH="0" baseline="0" dirty="0">
                <a:ln>
                  <a:noFill/>
                </a:ln>
                <a:solidFill>
                  <a:schemeClr val="bg1"/>
                </a:solidFill>
                <a:effectLst/>
                <a:uFillTx/>
                <a:latin typeface="+mn-lt"/>
                <a:ea typeface="+mj-ea"/>
                <a:cs typeface="+mj-cs"/>
                <a:sym typeface="Calibri"/>
              </a:rPr>
              <a:t>Reflections/So What?/Bothered!?</a:t>
            </a:r>
            <a:endParaRPr kumimoji="0" lang="en-US" sz="9600" b="0" i="0" u="none" strike="noStrike" cap="none" spc="0" normalizeH="0" baseline="0" dirty="0">
              <a:ln>
                <a:noFill/>
              </a:ln>
              <a:solidFill>
                <a:schemeClr val="bg1"/>
              </a:solidFill>
              <a:effectLst/>
              <a:uFillTx/>
              <a:latin typeface="+mn-lt"/>
              <a:ea typeface="+mj-ea"/>
              <a:cs typeface="+mj-cs"/>
              <a:sym typeface="Calibri"/>
            </a:endParaRPr>
          </a:p>
        </p:txBody>
      </p:sp>
    </p:spTree>
    <p:extLst>
      <p:ext uri="{BB962C8B-B14F-4D97-AF65-F5344CB8AC3E}">
        <p14:creationId xmlns:p14="http://schemas.microsoft.com/office/powerpoint/2010/main" val="25625586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ook, shelf, indoor, table&#10;&#10;Description automatically generated">
            <a:extLst>
              <a:ext uri="{FF2B5EF4-FFF2-40B4-BE49-F238E27FC236}">
                <a16:creationId xmlns:a16="http://schemas.microsoft.com/office/drawing/2014/main" id="{7CE66E16-DB2E-413E-8F90-5F0DA6AFF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320" y="0"/>
            <a:ext cx="10139680" cy="12955905"/>
          </a:xfrm>
          <a:prstGeom prst="rect">
            <a:avLst/>
          </a:prstGeom>
        </p:spPr>
      </p:pic>
      <p:grpSp>
        <p:nvGrpSpPr>
          <p:cNvPr id="4" name="Group 3">
            <a:extLst>
              <a:ext uri="{FF2B5EF4-FFF2-40B4-BE49-F238E27FC236}">
                <a16:creationId xmlns:a16="http://schemas.microsoft.com/office/drawing/2014/main" id="{A056447D-3309-49FC-A319-FA581B1EDB48}"/>
              </a:ext>
            </a:extLst>
          </p:cNvPr>
          <p:cNvGrpSpPr/>
          <p:nvPr/>
        </p:nvGrpSpPr>
        <p:grpSpPr>
          <a:xfrm>
            <a:off x="0" y="10709407"/>
            <a:ext cx="18304206" cy="2945210"/>
            <a:chOff x="-7660" y="10775284"/>
            <a:chExt cx="18304206" cy="2945210"/>
          </a:xfrm>
        </p:grpSpPr>
        <p:pic>
          <p:nvPicPr>
            <p:cNvPr id="5" name="Green-Mom-abd-kids-laughing.jpg" descr="Green-Mom-abd-kids-laughing.jpg">
              <a:extLst>
                <a:ext uri="{FF2B5EF4-FFF2-40B4-BE49-F238E27FC236}">
                  <a16:creationId xmlns:a16="http://schemas.microsoft.com/office/drawing/2014/main" id="{20A288BF-4D23-46E0-9F30-4563264E4034}"/>
                </a:ext>
              </a:extLst>
            </p:cNvPr>
            <p:cNvPicPr>
              <a:picLocks noChangeAspect="1"/>
            </p:cNvPicPr>
            <p:nvPr/>
          </p:nvPicPr>
          <p:blipFill>
            <a:blip r:embed="rId4"/>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2700">
              <a:miter lim="400000"/>
            </a:ln>
          </p:spPr>
        </p:pic>
        <p:sp>
          <p:nvSpPr>
            <p:cNvPr id="6" name="www.theresiliencecoach.co.uk">
              <a:extLst>
                <a:ext uri="{FF2B5EF4-FFF2-40B4-BE49-F238E27FC236}">
                  <a16:creationId xmlns:a16="http://schemas.microsoft.com/office/drawing/2014/main" id="{036ADC72-832B-4BA3-BB10-A07B12DCEDA9}"/>
                </a:ext>
              </a:extLst>
            </p:cNvPr>
            <p:cNvSpPr txBox="1"/>
            <p:nvPr/>
          </p:nvSpPr>
          <p:spPr>
            <a:xfrm>
              <a:off x="6952030" y="13184716"/>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grpSp>
      <p:grpSp>
        <p:nvGrpSpPr>
          <p:cNvPr id="7" name="Group 6">
            <a:extLst>
              <a:ext uri="{FF2B5EF4-FFF2-40B4-BE49-F238E27FC236}">
                <a16:creationId xmlns:a16="http://schemas.microsoft.com/office/drawing/2014/main" id="{4873B8E8-1E5C-4F1B-A037-F3944ECEC5F2}"/>
              </a:ext>
            </a:extLst>
          </p:cNvPr>
          <p:cNvGrpSpPr/>
          <p:nvPr/>
        </p:nvGrpSpPr>
        <p:grpSpPr>
          <a:xfrm>
            <a:off x="-7660" y="10775284"/>
            <a:ext cx="18304206" cy="2945210"/>
            <a:chOff x="-7660" y="10775284"/>
            <a:chExt cx="18304206" cy="2945210"/>
          </a:xfrm>
        </p:grpSpPr>
        <p:pic>
          <p:nvPicPr>
            <p:cNvPr id="8" name="Green-Mom-abd-kids-laughing.jpg" descr="Green-Mom-abd-kids-laughing.jpg">
              <a:extLst>
                <a:ext uri="{FF2B5EF4-FFF2-40B4-BE49-F238E27FC236}">
                  <a16:creationId xmlns:a16="http://schemas.microsoft.com/office/drawing/2014/main" id="{C6D6AFB5-89E9-4111-A298-16F143CA2299}"/>
                </a:ext>
              </a:extLst>
            </p:cNvPr>
            <p:cNvPicPr>
              <a:picLocks noChangeAspect="1"/>
            </p:cNvPicPr>
            <p:nvPr/>
          </p:nvPicPr>
          <p:blipFill>
            <a:blip r:embed="rId4"/>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90500">
              <a:solidFill>
                <a:schemeClr val="bg1"/>
              </a:solidFill>
              <a:miter lim="400000"/>
            </a:ln>
          </p:spPr>
        </p:pic>
        <p:sp>
          <p:nvSpPr>
            <p:cNvPr id="9" name="www.theresiliencecoach.co.uk">
              <a:extLst>
                <a:ext uri="{FF2B5EF4-FFF2-40B4-BE49-F238E27FC236}">
                  <a16:creationId xmlns:a16="http://schemas.microsoft.com/office/drawing/2014/main" id="{733AA21E-1A9D-4660-87F8-A643E704E5E1}"/>
                </a:ext>
              </a:extLst>
            </p:cNvPr>
            <p:cNvSpPr txBox="1"/>
            <p:nvPr/>
          </p:nvSpPr>
          <p:spPr>
            <a:xfrm>
              <a:off x="6952030" y="13184716"/>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grpSp>
      <p:sp>
        <p:nvSpPr>
          <p:cNvPr id="10" name="TextBox 9">
            <a:extLst>
              <a:ext uri="{FF2B5EF4-FFF2-40B4-BE49-F238E27FC236}">
                <a16:creationId xmlns:a16="http://schemas.microsoft.com/office/drawing/2014/main" id="{5C56494D-6516-42C6-B4AE-1180F727EF4C}"/>
              </a:ext>
            </a:extLst>
          </p:cNvPr>
          <p:cNvSpPr txBox="1"/>
          <p:nvPr/>
        </p:nvSpPr>
        <p:spPr>
          <a:xfrm>
            <a:off x="0" y="2631014"/>
            <a:ext cx="7501597" cy="6873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rgbClr val="5A9E70"/>
                </a:solidFill>
                <a:effectLst/>
                <a:uFillTx/>
                <a:latin typeface="+mn-lt"/>
                <a:ea typeface="+mj-ea"/>
                <a:cs typeface="+mj-cs"/>
                <a:sym typeface="Calibri"/>
              </a:rPr>
              <a:t>“One of the greatest problems we face today is how to adjust our way of thinking to meet the challenge, of an increasingly complex, rapidly changing, unpredictable world. We must rethink our way of organising knowledge.”</a:t>
            </a:r>
          </a:p>
          <a:p>
            <a:pPr marL="0" marR="0" indent="0" algn="ctr" defTabSz="1828433" rtl="0" fontAlgn="auto" latinLnBrk="0" hangingPunct="0">
              <a:lnSpc>
                <a:spcPct val="100000"/>
              </a:lnSpc>
              <a:spcBef>
                <a:spcPts val="0"/>
              </a:spcBef>
              <a:spcAft>
                <a:spcPts val="0"/>
              </a:spcAft>
              <a:buClrTx/>
              <a:buSzTx/>
              <a:buFontTx/>
              <a:buNone/>
              <a:tabLst/>
            </a:pPr>
            <a:endParaRPr kumimoji="0" lang="en-GB" sz="4000" b="1" i="0" u="none" strike="noStrike" cap="none" spc="0" normalizeH="0" baseline="0" dirty="0">
              <a:ln>
                <a:noFill/>
              </a:ln>
              <a:solidFill>
                <a:srgbClr val="5A9E70"/>
              </a:solidFill>
              <a:effectLst/>
              <a:uFillTx/>
              <a:latin typeface="+mn-lt"/>
              <a:ea typeface="+mj-ea"/>
              <a:cs typeface="+mj-cs"/>
              <a:sym typeface="Calibri"/>
            </a:endParaRPr>
          </a:p>
          <a:p>
            <a:pPr marL="0" marR="0" indent="0" algn="ctr" defTabSz="1828433"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5A9E70"/>
                </a:solidFill>
                <a:effectLst/>
                <a:uFillTx/>
                <a:latin typeface="+mn-lt"/>
                <a:ea typeface="+mj-ea"/>
                <a:cs typeface="+mj-cs"/>
                <a:sym typeface="Calibri"/>
              </a:rPr>
              <a:t>Edgar Morin, French Philosopher and Complexity Theorist</a:t>
            </a:r>
          </a:p>
        </p:txBody>
      </p:sp>
    </p:spTree>
    <p:extLst>
      <p:ext uri="{BB962C8B-B14F-4D97-AF65-F5344CB8AC3E}">
        <p14:creationId xmlns:p14="http://schemas.microsoft.com/office/powerpoint/2010/main" val="19607343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implicity…"/>
          <p:cNvSpPr/>
          <p:nvPr/>
        </p:nvSpPr>
        <p:spPr>
          <a:xfrm>
            <a:off x="10353125" y="4019775"/>
            <a:ext cx="6511647" cy="3939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6400" i="1">
                <a:solidFill>
                  <a:srgbClr val="5A9E70"/>
                </a:solidFill>
                <a:latin typeface="Georgia"/>
                <a:ea typeface="Georgia"/>
                <a:cs typeface="Georgia"/>
                <a:sym typeface="Georgia"/>
              </a:defRPr>
            </a:pPr>
            <a:r>
              <a:rPr dirty="0"/>
              <a:t>“</a:t>
            </a:r>
            <a:r>
              <a:rPr lang="en-US" dirty="0"/>
              <a:t>I resolve a suite of dilemma’s</a:t>
            </a:r>
          </a:p>
          <a:p>
            <a:pPr>
              <a:defRPr sz="6400" i="1">
                <a:solidFill>
                  <a:srgbClr val="5A9E70"/>
                </a:solidFill>
                <a:latin typeface="Georgia"/>
                <a:ea typeface="Georgia"/>
                <a:cs typeface="Georgia"/>
                <a:sym typeface="Georgia"/>
              </a:defRPr>
            </a:pPr>
            <a:r>
              <a:rPr lang="en-US" dirty="0">
                <a:solidFill>
                  <a:srgbClr val="5A9E70"/>
                </a:solidFill>
              </a:rPr>
              <a:t>ethically and creatively</a:t>
            </a:r>
            <a:r>
              <a:rPr dirty="0"/>
              <a:t>”</a:t>
            </a:r>
          </a:p>
        </p:txBody>
      </p:sp>
      <p:pic>
        <p:nvPicPr>
          <p:cNvPr id="6" name="Picture 5">
            <a:extLst>
              <a:ext uri="{FF2B5EF4-FFF2-40B4-BE49-F238E27FC236}">
                <a16:creationId xmlns:a16="http://schemas.microsoft.com/office/drawing/2014/main" id="{B05E20A3-EFBB-4F19-AF8E-D938441AA8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432"/>
            <a:ext cx="8546123" cy="113958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iding a wave on a surfboard in the water&#10;&#10;Description automatically generated">
            <a:extLst>
              <a:ext uri="{FF2B5EF4-FFF2-40B4-BE49-F238E27FC236}">
                <a16:creationId xmlns:a16="http://schemas.microsoft.com/office/drawing/2014/main" id="{956D7051-D815-4B5C-879D-6F734C1B1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05760"/>
            <a:ext cx="18288000" cy="9755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
            <a:extLst>
              <a:ext uri="{FF2B5EF4-FFF2-40B4-BE49-F238E27FC236}">
                <a16:creationId xmlns:a16="http://schemas.microsoft.com/office/drawing/2014/main" id="{279B645E-B9F9-4631-B7FB-E4A763E960CF}"/>
              </a:ext>
            </a:extLst>
          </p:cNvPr>
          <p:cNvGrpSpPr/>
          <p:nvPr/>
        </p:nvGrpSpPr>
        <p:grpSpPr>
          <a:xfrm>
            <a:off x="-16206" y="10709407"/>
            <a:ext cx="18304206" cy="2945210"/>
            <a:chOff x="-7660" y="10775284"/>
            <a:chExt cx="18304206" cy="2945210"/>
          </a:xfrm>
        </p:grpSpPr>
        <p:pic>
          <p:nvPicPr>
            <p:cNvPr id="5" name="Green-Mom-abd-kids-laughing.jpg" descr="Green-Mom-abd-kids-laughing.jpg">
              <a:extLst>
                <a:ext uri="{FF2B5EF4-FFF2-40B4-BE49-F238E27FC236}">
                  <a16:creationId xmlns:a16="http://schemas.microsoft.com/office/drawing/2014/main" id="{3BDF7295-5FE3-4173-BF04-41519F72E615}"/>
                </a:ext>
              </a:extLst>
            </p:cNvPr>
            <p:cNvPicPr>
              <a:picLocks noChangeAspect="1"/>
            </p:cNvPicPr>
            <p:nvPr/>
          </p:nvPicPr>
          <p:blipFill>
            <a:blip r:embed="rId4"/>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2700">
              <a:miter lim="400000"/>
            </a:ln>
          </p:spPr>
        </p:pic>
        <p:sp>
          <p:nvSpPr>
            <p:cNvPr id="6" name="www.theresiliencecoach.co.uk">
              <a:extLst>
                <a:ext uri="{FF2B5EF4-FFF2-40B4-BE49-F238E27FC236}">
                  <a16:creationId xmlns:a16="http://schemas.microsoft.com/office/drawing/2014/main" id="{CDAC642B-B015-4200-8FFC-3A005A156AAB}"/>
                </a:ext>
              </a:extLst>
            </p:cNvPr>
            <p:cNvSpPr txBox="1"/>
            <p:nvPr/>
          </p:nvSpPr>
          <p:spPr>
            <a:xfrm>
              <a:off x="6952030" y="13184716"/>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grpSp>
      <p:grpSp>
        <p:nvGrpSpPr>
          <p:cNvPr id="7" name="Group 6">
            <a:extLst>
              <a:ext uri="{FF2B5EF4-FFF2-40B4-BE49-F238E27FC236}">
                <a16:creationId xmlns:a16="http://schemas.microsoft.com/office/drawing/2014/main" id="{3EDD2C39-C0A8-460C-8EC7-F589B061E987}"/>
              </a:ext>
            </a:extLst>
          </p:cNvPr>
          <p:cNvGrpSpPr/>
          <p:nvPr/>
        </p:nvGrpSpPr>
        <p:grpSpPr>
          <a:xfrm>
            <a:off x="-7660" y="10775284"/>
            <a:ext cx="18304206" cy="2945210"/>
            <a:chOff x="-7660" y="10775284"/>
            <a:chExt cx="18304206" cy="2945210"/>
          </a:xfrm>
        </p:grpSpPr>
        <p:pic>
          <p:nvPicPr>
            <p:cNvPr id="8" name="Green-Mom-abd-kids-laughing.jpg" descr="Green-Mom-abd-kids-laughing.jpg">
              <a:extLst>
                <a:ext uri="{FF2B5EF4-FFF2-40B4-BE49-F238E27FC236}">
                  <a16:creationId xmlns:a16="http://schemas.microsoft.com/office/drawing/2014/main" id="{10449DD1-A43C-44B2-A15F-3181C2677A78}"/>
                </a:ext>
              </a:extLst>
            </p:cNvPr>
            <p:cNvPicPr>
              <a:picLocks noChangeAspect="1"/>
            </p:cNvPicPr>
            <p:nvPr/>
          </p:nvPicPr>
          <p:blipFill>
            <a:blip r:embed="rId4"/>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27000">
              <a:solidFill>
                <a:sysClr val="window" lastClr="FFFFFF">
                  <a:hueOff val="0"/>
                  <a:satOff val="0"/>
                  <a:lumOff val="0"/>
                </a:sysClr>
              </a:solidFill>
              <a:miter lim="400000"/>
            </a:ln>
          </p:spPr>
        </p:pic>
        <p:sp>
          <p:nvSpPr>
            <p:cNvPr id="9" name="www.theresiliencecoach.co.uk">
              <a:extLst>
                <a:ext uri="{FF2B5EF4-FFF2-40B4-BE49-F238E27FC236}">
                  <a16:creationId xmlns:a16="http://schemas.microsoft.com/office/drawing/2014/main" id="{E49C578A-699B-4CDE-B718-43D7EC694C39}"/>
                </a:ext>
              </a:extLst>
            </p:cNvPr>
            <p:cNvSpPr txBox="1"/>
            <p:nvPr/>
          </p:nvSpPr>
          <p:spPr>
            <a:xfrm>
              <a:off x="6952030" y="13184716"/>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grpSp>
      <p:sp>
        <p:nvSpPr>
          <p:cNvPr id="10" name="TextBox 9">
            <a:extLst>
              <a:ext uri="{FF2B5EF4-FFF2-40B4-BE49-F238E27FC236}">
                <a16:creationId xmlns:a16="http://schemas.microsoft.com/office/drawing/2014/main" id="{269BE89B-8F91-42CA-955E-A89FA1CC62D8}"/>
              </a:ext>
            </a:extLst>
          </p:cNvPr>
          <p:cNvSpPr txBox="1"/>
          <p:nvPr/>
        </p:nvSpPr>
        <p:spPr>
          <a:xfrm>
            <a:off x="1007589" y="735337"/>
            <a:ext cx="1565720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lang="en-GB" sz="5400" b="1" dirty="0">
                <a:solidFill>
                  <a:srgbClr val="005D95"/>
                </a:solidFill>
                <a:latin typeface="+mn-lt"/>
              </a:rPr>
              <a:t>VUCA </a:t>
            </a:r>
            <a:r>
              <a:rPr kumimoji="0" lang="en-GB" sz="5400" b="1" i="0" u="none" strike="noStrike" cap="none" spc="0" normalizeH="0" baseline="0" dirty="0">
                <a:ln>
                  <a:noFill/>
                </a:ln>
                <a:solidFill>
                  <a:srgbClr val="005D95"/>
                </a:solidFill>
                <a:effectLst/>
                <a:uFillTx/>
                <a:latin typeface="+mn-lt"/>
                <a:ea typeface="+mj-ea"/>
                <a:cs typeface="+mj-cs"/>
                <a:sym typeface="Calibri"/>
              </a:rPr>
              <a:t>Leadership Capabilities</a:t>
            </a:r>
            <a:endParaRPr kumimoji="0" lang="en-US" sz="5400" b="1" i="0" u="none" strike="noStrike" cap="none" spc="0" normalizeH="0" baseline="0" dirty="0">
              <a:ln>
                <a:noFill/>
              </a:ln>
              <a:solidFill>
                <a:srgbClr val="005D95"/>
              </a:solidFill>
              <a:effectLst/>
              <a:uFillTx/>
              <a:latin typeface="+mn-lt"/>
              <a:ea typeface="+mj-ea"/>
              <a:cs typeface="+mj-cs"/>
              <a:sym typeface="Calibri"/>
            </a:endParaRPr>
          </a:p>
        </p:txBody>
      </p:sp>
    </p:spTree>
    <p:extLst>
      <p:ext uri="{BB962C8B-B14F-4D97-AF65-F5344CB8AC3E}">
        <p14:creationId xmlns:p14="http://schemas.microsoft.com/office/powerpoint/2010/main" val="8708337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9">
            <a:extLst>
              <a:ext uri="{FF2B5EF4-FFF2-40B4-BE49-F238E27FC236}">
                <a16:creationId xmlns:a16="http://schemas.microsoft.com/office/drawing/2014/main" id="{FCC177B7-DCFF-4014-8B7B-1AD0133F1DC9}"/>
              </a:ext>
            </a:extLst>
          </p:cNvPr>
          <p:cNvGraphicFramePr>
            <a:graphicFrameLocks/>
          </p:cNvGraphicFramePr>
          <p:nvPr/>
        </p:nvGraphicFramePr>
        <p:xfrm>
          <a:off x="2004646" y="2215662"/>
          <a:ext cx="13748111" cy="854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21EF2-876D-4095-8BDF-AFD34681509B}"/>
              </a:ext>
            </a:extLst>
          </p:cNvPr>
          <p:cNvSpPr txBox="1"/>
          <p:nvPr/>
        </p:nvSpPr>
        <p:spPr>
          <a:xfrm>
            <a:off x="174469" y="613811"/>
            <a:ext cx="1565720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lang="en-GB" sz="5400" b="1" dirty="0">
                <a:solidFill>
                  <a:srgbClr val="005D95"/>
                </a:solidFill>
                <a:latin typeface="+mn-lt"/>
              </a:rPr>
              <a:t>W</a:t>
            </a:r>
            <a:r>
              <a:rPr kumimoji="0" lang="en-GB" sz="5400" b="1" i="0" u="none" strike="noStrike" cap="none" spc="0" normalizeH="0" baseline="0" dirty="0">
                <a:ln>
                  <a:noFill/>
                </a:ln>
                <a:solidFill>
                  <a:srgbClr val="005D95"/>
                </a:solidFill>
                <a:effectLst/>
                <a:uFillTx/>
                <a:latin typeface="+mn-lt"/>
                <a:ea typeface="+mj-ea"/>
                <a:cs typeface="+mj-cs"/>
                <a:sym typeface="Calibri"/>
              </a:rPr>
              <a:t>hich Leadership Capabilities energise you?</a:t>
            </a:r>
            <a:endParaRPr kumimoji="0" lang="en-US" sz="5400" b="1" i="0" u="none" strike="noStrike" cap="none" spc="0" normalizeH="0" baseline="0" dirty="0">
              <a:ln>
                <a:noFill/>
              </a:ln>
              <a:solidFill>
                <a:srgbClr val="005D95"/>
              </a:solidFill>
              <a:effectLst/>
              <a:uFillTx/>
              <a:latin typeface="+mn-lt"/>
              <a:ea typeface="+mj-ea"/>
              <a:cs typeface="+mj-cs"/>
              <a:sym typeface="Calibri"/>
            </a:endParaRPr>
          </a:p>
        </p:txBody>
      </p:sp>
      <p:graphicFrame>
        <p:nvGraphicFramePr>
          <p:cNvPr id="5" name="Diagram 4">
            <a:extLst>
              <a:ext uri="{FF2B5EF4-FFF2-40B4-BE49-F238E27FC236}">
                <a16:creationId xmlns:a16="http://schemas.microsoft.com/office/drawing/2014/main" id="{CBF844ED-93D1-4B25-8D1C-F8C00A748989}"/>
              </a:ext>
            </a:extLst>
          </p:cNvPr>
          <p:cNvGraphicFramePr/>
          <p:nvPr>
            <p:extLst>
              <p:ext uri="{D42A27DB-BD31-4B8C-83A1-F6EECF244321}">
                <p14:modId xmlns:p14="http://schemas.microsoft.com/office/powerpoint/2010/main" val="418187730"/>
              </p:ext>
            </p:extLst>
          </p:nvPr>
        </p:nvGraphicFramePr>
        <p:xfrm>
          <a:off x="0" y="1547400"/>
          <a:ext cx="10897403" cy="7500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DAE4C75-79DD-4F35-826F-30B2340E8874}"/>
              </a:ext>
            </a:extLst>
          </p:cNvPr>
          <p:cNvPicPr>
            <a:picLocks noChangeAspect="1"/>
          </p:cNvPicPr>
          <p:nvPr/>
        </p:nvPicPr>
        <p:blipFill>
          <a:blip r:embed="rId7"/>
          <a:stretch>
            <a:fillRect/>
          </a:stretch>
        </p:blipFill>
        <p:spPr>
          <a:xfrm>
            <a:off x="11498044" y="6441440"/>
            <a:ext cx="6789956" cy="4224928"/>
          </a:xfrm>
          <a:prstGeom prst="rect">
            <a:avLst/>
          </a:prstGeom>
        </p:spPr>
      </p:pic>
    </p:spTree>
    <p:extLst>
      <p:ext uri="{BB962C8B-B14F-4D97-AF65-F5344CB8AC3E}">
        <p14:creationId xmlns:p14="http://schemas.microsoft.com/office/powerpoint/2010/main" val="17420254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25007-3B47-49D7-8E73-FE2403AE9E36}"/>
              </a:ext>
            </a:extLst>
          </p:cNvPr>
          <p:cNvSpPr txBox="1"/>
          <p:nvPr/>
        </p:nvSpPr>
        <p:spPr>
          <a:xfrm>
            <a:off x="4378569" y="199216"/>
            <a:ext cx="673490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6000" b="1" i="0" u="none" strike="noStrike" cap="none" spc="0" normalizeH="0" baseline="0" dirty="0">
                <a:ln>
                  <a:noFill/>
                </a:ln>
                <a:solidFill>
                  <a:srgbClr val="005D95"/>
                </a:solidFill>
                <a:effectLst/>
                <a:uFillTx/>
                <a:latin typeface="+mn-lt"/>
                <a:ea typeface="+mj-ea"/>
                <a:cs typeface="+mj-cs"/>
                <a:sym typeface="Calibri"/>
              </a:rPr>
              <a:t>Breakout </a:t>
            </a:r>
            <a:endParaRPr kumimoji="0" lang="en-US" sz="6000" b="1" i="0" u="none" strike="noStrike" cap="none" spc="0" normalizeH="0" baseline="0" dirty="0">
              <a:ln>
                <a:noFill/>
              </a:ln>
              <a:solidFill>
                <a:srgbClr val="005D95"/>
              </a:solidFill>
              <a:effectLst/>
              <a:uFillTx/>
              <a:latin typeface="+mn-lt"/>
              <a:ea typeface="+mj-ea"/>
              <a:cs typeface="+mj-cs"/>
              <a:sym typeface="Calibri"/>
            </a:endParaRPr>
          </a:p>
        </p:txBody>
      </p:sp>
      <p:sp>
        <p:nvSpPr>
          <p:cNvPr id="5" name="TextBox 4">
            <a:extLst>
              <a:ext uri="{FF2B5EF4-FFF2-40B4-BE49-F238E27FC236}">
                <a16:creationId xmlns:a16="http://schemas.microsoft.com/office/drawing/2014/main" id="{B3B8B94E-0863-46E9-A293-349E51A2A95F}"/>
              </a:ext>
            </a:extLst>
          </p:cNvPr>
          <p:cNvSpPr txBox="1"/>
          <p:nvPr/>
        </p:nvSpPr>
        <p:spPr>
          <a:xfrm>
            <a:off x="390183" y="3846354"/>
            <a:ext cx="7355840"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274D38"/>
              </a:solidFill>
              <a:effectLst/>
              <a:uFillTx/>
              <a:latin typeface="+mn-lt"/>
              <a:ea typeface="+mj-ea"/>
              <a:cs typeface="+mj-cs"/>
              <a:sym typeface="Calibri"/>
            </a:endParaRPr>
          </a:p>
          <a:p>
            <a:pPr marL="0" marR="0" indent="0" algn="l" defTabSz="1828433"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274D38"/>
                </a:solidFill>
                <a:effectLst/>
                <a:uFillTx/>
                <a:latin typeface="+mn-lt"/>
                <a:ea typeface="+mj-ea"/>
                <a:cs typeface="+mj-cs"/>
                <a:sym typeface="Calibri"/>
              </a:rPr>
              <a:t>Discuss the 4 Leadership Capabilities and:</a:t>
            </a:r>
          </a:p>
          <a:p>
            <a:pPr marL="0" marR="0" indent="0" algn="l" defTabSz="1828433" rtl="0" fontAlgn="auto" latinLnBrk="0" hangingPunct="0">
              <a:lnSpc>
                <a:spcPct val="100000"/>
              </a:lnSpc>
              <a:spcBef>
                <a:spcPts val="0"/>
              </a:spcBef>
              <a:spcAft>
                <a:spcPts val="0"/>
              </a:spcAft>
              <a:buClrTx/>
              <a:buSzTx/>
              <a:buFontTx/>
              <a:buNone/>
              <a:tabLst/>
            </a:pPr>
            <a:r>
              <a:rPr lang="en-GB" dirty="0">
                <a:solidFill>
                  <a:srgbClr val="274D38"/>
                </a:solidFill>
                <a:latin typeface="+mn-lt"/>
              </a:rPr>
              <a:t>(15 minutes in total)</a:t>
            </a:r>
          </a:p>
          <a:p>
            <a:pPr marL="0" marR="0" indent="0" algn="l" defTabSz="1828433" rtl="0" fontAlgn="auto" latinLnBrk="0" hangingPunct="0">
              <a:lnSpc>
                <a:spcPct val="100000"/>
              </a:lnSpc>
              <a:spcBef>
                <a:spcPts val="0"/>
              </a:spcBef>
              <a:spcAft>
                <a:spcPts val="0"/>
              </a:spcAft>
              <a:buClrTx/>
              <a:buSzTx/>
              <a:buFontTx/>
              <a:buNone/>
              <a:tabLst/>
            </a:pPr>
            <a:endParaRPr lang="en-GB" dirty="0">
              <a:solidFill>
                <a:srgbClr val="274D38"/>
              </a:solidFill>
              <a:latin typeface="+mn-lt"/>
            </a:endParaRPr>
          </a:p>
          <a:p>
            <a:pPr marL="571500" marR="0" indent="-571500" algn="l" defTabSz="1828433"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600" b="0" i="0" u="none" strike="noStrike" cap="none" spc="0" normalizeH="0" baseline="0" dirty="0">
                <a:ln>
                  <a:noFill/>
                </a:ln>
                <a:solidFill>
                  <a:srgbClr val="274D38"/>
                </a:solidFill>
                <a:effectLst/>
                <a:uFillTx/>
                <a:latin typeface="+mn-lt"/>
                <a:ea typeface="+mj-ea"/>
                <a:cs typeface="+mj-cs"/>
                <a:sym typeface="Calibri"/>
              </a:rPr>
              <a:t>Specify 2-3 ideas for making improvements in each Capability</a:t>
            </a:r>
          </a:p>
          <a:p>
            <a:pPr marR="0" algn="l" defTabSz="1828433" rtl="0" fontAlgn="auto" latinLnBrk="0" hangingPunct="0">
              <a:lnSpc>
                <a:spcPct val="100000"/>
              </a:lnSpc>
              <a:spcBef>
                <a:spcPts val="0"/>
              </a:spcBef>
              <a:spcAft>
                <a:spcPts val="0"/>
              </a:spcAft>
              <a:buClrTx/>
              <a:buSzTx/>
              <a:tabLst/>
            </a:pPr>
            <a:endParaRPr kumimoji="0" lang="en-GB" sz="3600" b="0" i="0" u="none" strike="noStrike" cap="none" spc="0" normalizeH="0" baseline="0" dirty="0">
              <a:ln>
                <a:noFill/>
              </a:ln>
              <a:solidFill>
                <a:srgbClr val="274D38"/>
              </a:solidFill>
              <a:effectLst/>
              <a:uFillTx/>
              <a:latin typeface="+mn-lt"/>
              <a:ea typeface="+mj-ea"/>
              <a:cs typeface="+mj-cs"/>
              <a:sym typeface="Calibri"/>
            </a:endParaRPr>
          </a:p>
          <a:p>
            <a:pPr marR="0" algn="l" defTabSz="1828433" rtl="0" fontAlgn="auto" latinLnBrk="0" hangingPunct="0">
              <a:lnSpc>
                <a:spcPct val="100000"/>
              </a:lnSpc>
              <a:spcBef>
                <a:spcPts val="0"/>
              </a:spcBef>
              <a:spcAft>
                <a:spcPts val="0"/>
              </a:spcAft>
              <a:buClrTx/>
              <a:buSzTx/>
              <a:tabLst/>
            </a:pPr>
            <a:endParaRPr kumimoji="0" lang="en-GB" sz="3600" b="0" i="0" u="none" strike="noStrike" cap="none" spc="0" normalizeH="0" baseline="0" dirty="0">
              <a:ln>
                <a:noFill/>
              </a:ln>
              <a:solidFill>
                <a:srgbClr val="274D38"/>
              </a:solidFill>
              <a:effectLst/>
              <a:uFillTx/>
              <a:latin typeface="+mn-lt"/>
              <a:ea typeface="+mj-ea"/>
              <a:cs typeface="+mj-cs"/>
              <a:sym typeface="Calibri"/>
            </a:endParaRPr>
          </a:p>
        </p:txBody>
      </p:sp>
      <p:pic>
        <p:nvPicPr>
          <p:cNvPr id="2" name="Picture 1">
            <a:extLst>
              <a:ext uri="{FF2B5EF4-FFF2-40B4-BE49-F238E27FC236}">
                <a16:creationId xmlns:a16="http://schemas.microsoft.com/office/drawing/2014/main" id="{39B6EE92-F53B-407D-8A98-C77778810E65}"/>
              </a:ext>
            </a:extLst>
          </p:cNvPr>
          <p:cNvPicPr>
            <a:picLocks noChangeAspect="1"/>
          </p:cNvPicPr>
          <p:nvPr/>
        </p:nvPicPr>
        <p:blipFill>
          <a:blip r:embed="rId2"/>
          <a:stretch>
            <a:fillRect/>
          </a:stretch>
        </p:blipFill>
        <p:spPr>
          <a:xfrm>
            <a:off x="8326994" y="3353316"/>
            <a:ext cx="9961006" cy="6196568"/>
          </a:xfrm>
          <a:prstGeom prst="rect">
            <a:avLst/>
          </a:prstGeom>
        </p:spPr>
      </p:pic>
    </p:spTree>
    <p:extLst>
      <p:ext uri="{BB962C8B-B14F-4D97-AF65-F5344CB8AC3E}">
        <p14:creationId xmlns:p14="http://schemas.microsoft.com/office/powerpoint/2010/main" val="8913826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496348-E6F4-4B18-A3EB-DDD307B9CEB5}"/>
              </a:ext>
            </a:extLst>
          </p:cNvPr>
          <p:cNvSpPr txBox="1"/>
          <p:nvPr/>
        </p:nvSpPr>
        <p:spPr>
          <a:xfrm>
            <a:off x="1910080" y="2846281"/>
            <a:ext cx="723392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5A9E70"/>
                </a:solidFill>
                <a:effectLst/>
                <a:uFillTx/>
                <a:latin typeface="+mn-lt"/>
                <a:ea typeface="+mj-ea"/>
                <a:cs typeface="+mj-cs"/>
                <a:sym typeface="Calibri"/>
              </a:rPr>
              <a:t>Time to share</a:t>
            </a:r>
            <a:endParaRPr kumimoji="0" lang="en-US" sz="9600" b="1" i="0" u="none" strike="noStrike" cap="none" spc="0" normalizeH="0" baseline="0" dirty="0">
              <a:ln>
                <a:noFill/>
              </a:ln>
              <a:solidFill>
                <a:srgbClr val="5A9E70"/>
              </a:solidFill>
              <a:effectLst/>
              <a:uFillTx/>
              <a:latin typeface="+mn-lt"/>
              <a:ea typeface="+mj-ea"/>
              <a:cs typeface="+mj-cs"/>
              <a:sym typeface="Calibri"/>
            </a:endParaRPr>
          </a:p>
        </p:txBody>
      </p:sp>
      <p:sp>
        <p:nvSpPr>
          <p:cNvPr id="3" name="Shape">
            <a:extLst>
              <a:ext uri="{FF2B5EF4-FFF2-40B4-BE49-F238E27FC236}">
                <a16:creationId xmlns:a16="http://schemas.microsoft.com/office/drawing/2014/main" id="{067BD17A-2AB7-4184-8102-A6FDD02A93AF}"/>
              </a:ext>
            </a:extLst>
          </p:cNvPr>
          <p:cNvSpPr/>
          <p:nvPr/>
        </p:nvSpPr>
        <p:spPr>
          <a:xfrm>
            <a:off x="12334240" y="6770290"/>
            <a:ext cx="2660930" cy="203842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274D38"/>
          </a:solidFill>
          <a:ln w="12700">
            <a:miter lim="400000"/>
          </a:ln>
        </p:spPr>
        <p:txBody>
          <a:bodyPr lIns="45719" rIns="45719" anchor="ctr"/>
          <a:lstStyle/>
          <a:p>
            <a:pPr defTabSz="342889">
              <a:defRPr sz="2200">
                <a:solidFill>
                  <a:srgbClr val="FFFFFF"/>
                </a:solidFill>
                <a:effectLst>
                  <a:outerShdw blurRad="38100" dist="12700" dir="5400000" rotWithShape="0">
                    <a:srgbClr val="000000">
                      <a:alpha val="50000"/>
                    </a:srgbClr>
                  </a:outerShdw>
                </a:effectLst>
                <a:latin typeface="Libre Franklin"/>
                <a:ea typeface="Libre Franklin"/>
                <a:cs typeface="Libre Franklin"/>
                <a:sym typeface="Libre Franklin"/>
              </a:defRPr>
            </a:pPr>
            <a:endParaRPr/>
          </a:p>
        </p:txBody>
      </p:sp>
      <p:sp>
        <p:nvSpPr>
          <p:cNvPr id="4" name="Shape">
            <a:extLst>
              <a:ext uri="{FF2B5EF4-FFF2-40B4-BE49-F238E27FC236}">
                <a16:creationId xmlns:a16="http://schemas.microsoft.com/office/drawing/2014/main" id="{3AF23319-9C2F-46EA-A4BD-418E7ED73C93}"/>
              </a:ext>
            </a:extLst>
          </p:cNvPr>
          <p:cNvSpPr/>
          <p:nvPr/>
        </p:nvSpPr>
        <p:spPr>
          <a:xfrm>
            <a:off x="1727200" y="6857998"/>
            <a:ext cx="2166687" cy="1818641"/>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274D38"/>
          </a:solidFill>
          <a:ln w="12700">
            <a:miter lim="400000"/>
          </a:ln>
        </p:spPr>
        <p:txBody>
          <a:bodyPr lIns="45719" rIns="45719" anchor="ctr"/>
          <a:lstStyle/>
          <a:p>
            <a:pPr defTabSz="342889">
              <a:defRPr sz="2200">
                <a:solidFill>
                  <a:srgbClr val="FFFFFF"/>
                </a:solidFill>
                <a:effectLst>
                  <a:outerShdw blurRad="38100" dist="12700" dir="5400000" rotWithShape="0">
                    <a:srgbClr val="000000">
                      <a:alpha val="50000"/>
                    </a:srgbClr>
                  </a:outerShdw>
                </a:effectLst>
                <a:latin typeface="Libre Franklin"/>
                <a:ea typeface="Libre Franklin"/>
                <a:cs typeface="Libre Franklin"/>
                <a:sym typeface="Libre Franklin"/>
              </a:defRPr>
            </a:pPr>
            <a:endParaRPr/>
          </a:p>
        </p:txBody>
      </p:sp>
      <p:sp>
        <p:nvSpPr>
          <p:cNvPr id="5" name="Shape">
            <a:extLst>
              <a:ext uri="{FF2B5EF4-FFF2-40B4-BE49-F238E27FC236}">
                <a16:creationId xmlns:a16="http://schemas.microsoft.com/office/drawing/2014/main" id="{076EAA97-4963-4CCF-8909-EFB5FC1FFBD7}"/>
              </a:ext>
            </a:extLst>
          </p:cNvPr>
          <p:cNvSpPr/>
          <p:nvPr/>
        </p:nvSpPr>
        <p:spPr>
          <a:xfrm>
            <a:off x="7468095" y="6800772"/>
            <a:ext cx="2011680" cy="2038427"/>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274D38"/>
          </a:solidFill>
          <a:ln w="12700">
            <a:miter lim="400000"/>
          </a:ln>
        </p:spPr>
        <p:txBody>
          <a:bodyPr lIns="45719" rIns="45719" anchor="ctr"/>
          <a:lstStyle/>
          <a:p>
            <a:pPr defTabSz="342889">
              <a:defRPr sz="2200">
                <a:solidFill>
                  <a:srgbClr val="FFFFFF"/>
                </a:solidFill>
                <a:effectLst>
                  <a:outerShdw blurRad="38100" dist="12700" dir="5400000" rotWithShape="0">
                    <a:srgbClr val="000000">
                      <a:alpha val="50000"/>
                    </a:srgbClr>
                  </a:outerShdw>
                </a:effectLst>
                <a:latin typeface="Libre Franklin"/>
                <a:ea typeface="Libre Franklin"/>
                <a:cs typeface="Libre Franklin"/>
                <a:sym typeface="Libre Franklin"/>
              </a:defRPr>
            </a:pPr>
            <a:endParaRPr/>
          </a:p>
        </p:txBody>
      </p:sp>
    </p:spTree>
    <p:extLst>
      <p:ext uri="{BB962C8B-B14F-4D97-AF65-F5344CB8AC3E}">
        <p14:creationId xmlns:p14="http://schemas.microsoft.com/office/powerpoint/2010/main" val="1087998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36C0BD7-A1A6-4681-BA5F-4E4B39AC72C0}"/>
              </a:ext>
            </a:extLst>
          </p:cNvPr>
          <p:cNvGraphicFramePr>
            <a:graphicFrameLocks/>
          </p:cNvGraphicFramePr>
          <p:nvPr>
            <p:extLst>
              <p:ext uri="{D42A27DB-BD31-4B8C-83A1-F6EECF244321}">
                <p14:modId xmlns:p14="http://schemas.microsoft.com/office/powerpoint/2010/main" val="2843216801"/>
              </p:ext>
            </p:extLst>
          </p:nvPr>
        </p:nvGraphicFramePr>
        <p:xfrm>
          <a:off x="0" y="0"/>
          <a:ext cx="18288000" cy="1141984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gridCol w="4572000">
                  <a:extLst>
                    <a:ext uri="{9D8B030D-6E8A-4147-A177-3AD203B41FA5}">
                      <a16:colId xmlns:a16="http://schemas.microsoft.com/office/drawing/2014/main" val="165879713"/>
                    </a:ext>
                  </a:extLst>
                </a:gridCol>
              </a:tblGrid>
              <a:tr h="2100633">
                <a:tc>
                  <a:txBody>
                    <a:bodyPr/>
                    <a:lstStyle/>
                    <a:p>
                      <a:r>
                        <a:rPr lang="en-US" sz="4800" dirty="0"/>
                        <a:t>Situational Awareness </a:t>
                      </a:r>
                    </a:p>
                  </a:txBody>
                  <a:tcPr>
                    <a:lnB w="12700" cap="flat" cmpd="sng" algn="ctr">
                      <a:solidFill>
                        <a:schemeClr val="tx1"/>
                      </a:solidFill>
                      <a:prstDash val="solid"/>
                      <a:round/>
                      <a:headEnd type="none" w="med" len="med"/>
                      <a:tailEnd type="none" w="med" len="med"/>
                    </a:lnB>
                    <a:solidFill>
                      <a:srgbClr val="5A9E70"/>
                    </a:solidFill>
                  </a:tcPr>
                </a:tc>
                <a:tc>
                  <a:txBody>
                    <a:bodyPr/>
                    <a:lstStyle/>
                    <a:p>
                      <a:r>
                        <a:rPr lang="en-US" sz="4800" baseline="0" dirty="0"/>
                        <a:t>Mental Agility </a:t>
                      </a:r>
                      <a:endParaRPr lang="en-US" sz="4800" dirty="0"/>
                    </a:p>
                  </a:txBody>
                  <a:tcPr>
                    <a:lnB w="12700" cap="flat" cmpd="sng" algn="ctr">
                      <a:solidFill>
                        <a:schemeClr val="tx1"/>
                      </a:solidFill>
                      <a:prstDash val="solid"/>
                      <a:round/>
                      <a:headEnd type="none" w="med" len="med"/>
                      <a:tailEnd type="none" w="med" len="med"/>
                    </a:lnB>
                    <a:solidFill>
                      <a:srgbClr val="5A9E70"/>
                    </a:solidFill>
                  </a:tcPr>
                </a:tc>
                <a:tc>
                  <a:txBody>
                    <a:bodyPr/>
                    <a:lstStyle/>
                    <a:p>
                      <a:r>
                        <a:rPr lang="en-GB" sz="4800" dirty="0"/>
                        <a:t>Commander’s Calm</a:t>
                      </a:r>
                      <a:endParaRPr lang="en-US" sz="4800" dirty="0"/>
                    </a:p>
                  </a:txBody>
                  <a:tcPr>
                    <a:lnB w="12700" cap="flat" cmpd="sng" algn="ctr">
                      <a:solidFill>
                        <a:schemeClr val="tx1"/>
                      </a:solidFill>
                      <a:prstDash val="solid"/>
                      <a:round/>
                      <a:headEnd type="none" w="med" len="med"/>
                      <a:tailEnd type="none" w="med" len="med"/>
                    </a:lnB>
                    <a:solidFill>
                      <a:srgbClr val="5A9E70"/>
                    </a:solidFill>
                  </a:tcPr>
                </a:tc>
                <a:tc>
                  <a:txBody>
                    <a:bodyPr/>
                    <a:lstStyle/>
                    <a:p>
                      <a:r>
                        <a:rPr lang="en-GB" sz="4800" dirty="0"/>
                        <a:t>Learned Instinct</a:t>
                      </a:r>
                      <a:endParaRPr lang="en-US" sz="4800" dirty="0"/>
                    </a:p>
                  </a:txBody>
                  <a:tcPr>
                    <a:lnB w="12700" cap="flat" cmpd="sng" algn="ctr">
                      <a:solidFill>
                        <a:schemeClr val="tx1"/>
                      </a:solidFill>
                      <a:prstDash val="solid"/>
                      <a:round/>
                      <a:headEnd type="none" w="med" len="med"/>
                      <a:tailEnd type="none" w="med" len="med"/>
                    </a:lnB>
                    <a:solidFill>
                      <a:srgbClr val="5A9E70"/>
                    </a:solidFill>
                  </a:tcPr>
                </a:tc>
                <a:extLst>
                  <a:ext uri="{0D108BD9-81ED-4DB2-BD59-A6C34878D82A}">
                    <a16:rowId xmlns:a16="http://schemas.microsoft.com/office/drawing/2014/main" val="10000"/>
                  </a:ext>
                </a:extLst>
              </a:tr>
              <a:tr h="931920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29940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52986B-A1C7-4628-9B97-8515407325AB}"/>
              </a:ext>
            </a:extLst>
          </p:cNvPr>
          <p:cNvSpPr txBox="1"/>
          <p:nvPr/>
        </p:nvSpPr>
        <p:spPr>
          <a:xfrm>
            <a:off x="6383216" y="10236916"/>
            <a:ext cx="8176846"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r>
              <a:rPr lang="en-GB" sz="10800" b="1" dirty="0">
                <a:solidFill>
                  <a:srgbClr val="274D38"/>
                </a:solidFill>
                <a:latin typeface="+mn-lt"/>
              </a:rPr>
              <a:t>Let’s Start!</a:t>
            </a:r>
            <a:endParaRPr kumimoji="0" lang="en-US" sz="10800" b="1" i="0" u="none" strike="noStrike" cap="none" spc="0" normalizeH="0" baseline="0" dirty="0">
              <a:ln>
                <a:noFill/>
              </a:ln>
              <a:solidFill>
                <a:srgbClr val="274D38"/>
              </a:solidFill>
              <a:effectLst/>
              <a:uFillTx/>
              <a:latin typeface="+mn-lt"/>
              <a:sym typeface="Calibri"/>
            </a:endParaRPr>
          </a:p>
        </p:txBody>
      </p:sp>
      <p:sp>
        <p:nvSpPr>
          <p:cNvPr id="3" name="TextBox 2">
            <a:extLst>
              <a:ext uri="{FF2B5EF4-FFF2-40B4-BE49-F238E27FC236}">
                <a16:creationId xmlns:a16="http://schemas.microsoft.com/office/drawing/2014/main" id="{C5EC7E51-76B0-4D14-9A63-95C3D6A3124B}"/>
              </a:ext>
            </a:extLst>
          </p:cNvPr>
          <p:cNvSpPr txBox="1"/>
          <p:nvPr/>
        </p:nvSpPr>
        <p:spPr>
          <a:xfrm>
            <a:off x="2321169" y="4731556"/>
            <a:ext cx="14735908"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7200" b="1" i="1" u="none" strike="noStrike" cap="none" spc="0" normalizeH="0" baseline="0" dirty="0">
                <a:ln>
                  <a:noFill/>
                </a:ln>
                <a:solidFill>
                  <a:schemeClr val="bg1"/>
                </a:solidFill>
                <a:effectLst/>
                <a:uFillTx/>
                <a:latin typeface="+mn-lt"/>
                <a:ea typeface="+mj-ea"/>
                <a:cs typeface="+mj-cs"/>
                <a:sym typeface="Calibri"/>
              </a:rPr>
              <a:t>“Joy, built over time, fuels Resilience”</a:t>
            </a:r>
          </a:p>
          <a:p>
            <a:pPr marL="0" marR="0" indent="0" algn="ctr" defTabSz="1828433" rtl="0" fontAlgn="auto" latinLnBrk="0" hangingPunct="0">
              <a:lnSpc>
                <a:spcPct val="100000"/>
              </a:lnSpc>
              <a:spcBef>
                <a:spcPts val="0"/>
              </a:spcBef>
              <a:spcAft>
                <a:spcPts val="0"/>
              </a:spcAft>
              <a:buClrTx/>
              <a:buSzTx/>
              <a:buFontTx/>
              <a:buNone/>
              <a:tabLst/>
            </a:pPr>
            <a:r>
              <a:rPr lang="en-GB" sz="7200" b="1" i="1" dirty="0" err="1">
                <a:solidFill>
                  <a:schemeClr val="bg1"/>
                </a:solidFill>
                <a:latin typeface="+mn-lt"/>
              </a:rPr>
              <a:t>Brene</a:t>
            </a:r>
            <a:r>
              <a:rPr lang="en-GB" sz="7200" b="1" i="1" dirty="0">
                <a:solidFill>
                  <a:schemeClr val="bg1"/>
                </a:solidFill>
                <a:latin typeface="+mn-lt"/>
              </a:rPr>
              <a:t> Brown</a:t>
            </a:r>
            <a:endParaRPr kumimoji="0" lang="en-US" sz="7200" b="1" i="1" u="none" strike="noStrike" cap="none" spc="0" normalizeH="0" baseline="0" dirty="0">
              <a:ln>
                <a:noFill/>
              </a:ln>
              <a:solidFill>
                <a:schemeClr val="bg1"/>
              </a:solidFill>
              <a:effectLst/>
              <a:uFillTx/>
              <a:latin typeface="+mn-lt"/>
              <a:ea typeface="+mj-ea"/>
              <a:cs typeface="+mj-cs"/>
              <a:sym typeface="Calibri"/>
            </a:endParaRPr>
          </a:p>
        </p:txBody>
      </p:sp>
    </p:spTree>
    <p:extLst>
      <p:ext uri="{BB962C8B-B14F-4D97-AF65-F5344CB8AC3E}">
        <p14:creationId xmlns:p14="http://schemas.microsoft.com/office/powerpoint/2010/main" val="3762910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YOUR GREAT TITLE"/>
          <p:cNvSpPr/>
          <p:nvPr/>
        </p:nvSpPr>
        <p:spPr>
          <a:xfrm>
            <a:off x="5712994" y="0"/>
            <a:ext cx="6049734" cy="1232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defTabSz="3429913">
              <a:lnSpc>
                <a:spcPts val="10000"/>
              </a:lnSpc>
              <a:defRPr sz="8000">
                <a:solidFill>
                  <a:srgbClr val="5A9E70"/>
                </a:solidFill>
                <a:latin typeface="+mn-lt"/>
                <a:ea typeface="+mn-ea"/>
                <a:cs typeface="+mn-cs"/>
                <a:sym typeface="FjallaOne"/>
              </a:defRPr>
            </a:lvl1pPr>
          </a:lstStyle>
          <a:p>
            <a:r>
              <a:rPr lang="en-US" dirty="0"/>
              <a:t>Dr Louis </a:t>
            </a:r>
            <a:r>
              <a:rPr lang="en-US" dirty="0" err="1"/>
              <a:t>Csoka</a:t>
            </a:r>
            <a:endParaRPr dirty="0"/>
          </a:p>
        </p:txBody>
      </p:sp>
      <p:sp>
        <p:nvSpPr>
          <p:cNvPr id="227" name="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p:cNvSpPr/>
          <p:nvPr/>
        </p:nvSpPr>
        <p:spPr>
          <a:xfrm>
            <a:off x="699198" y="2043681"/>
            <a:ext cx="16889604" cy="2139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2800"/>
              </a:lnSpc>
              <a:defRPr sz="1800">
                <a:solidFill>
                  <a:srgbClr val="333333"/>
                </a:solidFill>
                <a:latin typeface="Libre Franklin"/>
                <a:ea typeface="Libre Franklin"/>
                <a:cs typeface="Libre Franklin"/>
                <a:sym typeface="Libre Franklin"/>
              </a:defRPr>
            </a:lvl1pPr>
          </a:lstStyle>
          <a:p>
            <a:pPr algn="ctr">
              <a:lnSpc>
                <a:spcPct val="150000"/>
              </a:lnSpc>
            </a:pPr>
            <a:r>
              <a:rPr lang="en-GB" sz="3200" b="1" i="1" dirty="0">
                <a:solidFill>
                  <a:srgbClr val="D08748"/>
                </a:solidFill>
                <a:latin typeface="+mn-lt"/>
              </a:rPr>
              <a:t>“The ability to perform at one’s best in extreme conditions comes from a combination of confidence, positive and adaptive thinking, a sense of calm and composure under fire, exceptional focus and concentration and the ability to envision success before it happens.”</a:t>
            </a:r>
          </a:p>
        </p:txBody>
      </p:sp>
      <p:sp>
        <p:nvSpPr>
          <p:cNvPr id="232" name="Shape"/>
          <p:cNvSpPr/>
          <p:nvPr/>
        </p:nvSpPr>
        <p:spPr>
          <a:xfrm>
            <a:off x="13302130" y="6322086"/>
            <a:ext cx="1203785" cy="1094393"/>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FFFFF"/>
          </a:solidFill>
          <a:ln w="12700">
            <a:miter lim="400000"/>
          </a:ln>
        </p:spPr>
        <p:txBody>
          <a:bodyPr lIns="45719" rIns="45719" anchor="ctr"/>
          <a:lstStyle/>
          <a:p>
            <a:pPr defTabSz="342889">
              <a:defRPr sz="2200">
                <a:solidFill>
                  <a:srgbClr val="FFFFFF"/>
                </a:solidFill>
                <a:effectLst>
                  <a:outerShdw blurRad="38100" dist="12700" dir="5400000" rotWithShape="0">
                    <a:srgbClr val="000000">
                      <a:alpha val="50000"/>
                    </a:srgbClr>
                  </a:outerShdw>
                </a:effectLst>
                <a:latin typeface="Libre Franklin Light"/>
                <a:ea typeface="Libre Franklin Light"/>
                <a:cs typeface="Libre Franklin Light"/>
                <a:sym typeface="Libre Franklin Light"/>
              </a:defRPr>
            </a:pPr>
            <a:endParaRPr/>
          </a:p>
        </p:txBody>
      </p:sp>
      <p:pic>
        <p:nvPicPr>
          <p:cNvPr id="14" name="Picture 2">
            <a:extLst>
              <a:ext uri="{FF2B5EF4-FFF2-40B4-BE49-F238E27FC236}">
                <a16:creationId xmlns:a16="http://schemas.microsoft.com/office/drawing/2014/main" id="{8DDDAF41-5A48-447A-BE8F-D4D46CE080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920" y="5059680"/>
            <a:ext cx="12882880" cy="7477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 name="Green-Mom-abd-kids-laughing.jpg" descr="Green-Mom-abd-kids-laughing.jpg">
            <a:extLst>
              <a:ext uri="{FF2B5EF4-FFF2-40B4-BE49-F238E27FC236}">
                <a16:creationId xmlns:a16="http://schemas.microsoft.com/office/drawing/2014/main" id="{3C2B83BF-FE33-4115-8ECB-4EE42BE808BE}"/>
              </a:ext>
            </a:extLst>
          </p:cNvPr>
          <p:cNvPicPr>
            <a:picLocks noChangeAspect="1"/>
          </p:cNvPicPr>
          <p:nvPr/>
        </p:nvPicPr>
        <p:blipFill>
          <a:blip r:embed="rId3"/>
          <a:srcRect t="20335" r="1876" b="52743"/>
          <a:stretch>
            <a:fillRect/>
          </a:stretch>
        </p:blipFill>
        <p:spPr>
          <a:xfrm>
            <a:off x="60517" y="10770790"/>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2700">
            <a:miter lim="400000"/>
          </a:ln>
        </p:spPr>
      </p:pic>
      <p:pic>
        <p:nvPicPr>
          <p:cNvPr id="8" name="Green-Mom-abd-kids-laughing.jpg" descr="Green-Mom-abd-kids-laughing.jpg">
            <a:extLst>
              <a:ext uri="{FF2B5EF4-FFF2-40B4-BE49-F238E27FC236}">
                <a16:creationId xmlns:a16="http://schemas.microsoft.com/office/drawing/2014/main" id="{43D15094-7DF5-44F8-BA6F-C373AF6153EB}"/>
              </a:ext>
            </a:extLst>
          </p:cNvPr>
          <p:cNvPicPr>
            <a:picLocks noChangeAspect="1"/>
          </p:cNvPicPr>
          <p:nvPr/>
        </p:nvPicPr>
        <p:blipFill>
          <a:blip r:embed="rId3"/>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90500">
            <a:solidFill>
              <a:schemeClr val="bg1"/>
            </a:solidFill>
            <a:miter lim="400000"/>
          </a:ln>
        </p:spPr>
      </p:pic>
      <p:sp>
        <p:nvSpPr>
          <p:cNvPr id="9" name="www.theresiliencecoach.co.uk">
            <a:extLst>
              <a:ext uri="{FF2B5EF4-FFF2-40B4-BE49-F238E27FC236}">
                <a16:creationId xmlns:a16="http://schemas.microsoft.com/office/drawing/2014/main" id="{A2CB1BCC-6565-4B53-83E2-2689EA5B953E}"/>
              </a:ext>
            </a:extLst>
          </p:cNvPr>
          <p:cNvSpPr txBox="1"/>
          <p:nvPr/>
        </p:nvSpPr>
        <p:spPr>
          <a:xfrm>
            <a:off x="6952030" y="13184716"/>
            <a:ext cx="4383940" cy="469901"/>
          </a:xfrm>
          <a:prstGeom prst="rect">
            <a:avLst/>
          </a:prstGeom>
          <a:ln w="1905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implicity…"/>
          <p:cNvSpPr/>
          <p:nvPr/>
        </p:nvSpPr>
        <p:spPr>
          <a:xfrm>
            <a:off x="10353125" y="4019775"/>
            <a:ext cx="6511647" cy="3939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6400" i="1">
                <a:solidFill>
                  <a:srgbClr val="5A9E70"/>
                </a:solidFill>
                <a:latin typeface="Georgia"/>
                <a:ea typeface="Georgia"/>
                <a:cs typeface="Georgia"/>
                <a:sym typeface="Georgia"/>
              </a:defRPr>
            </a:pPr>
            <a:r>
              <a:rPr dirty="0"/>
              <a:t>“</a:t>
            </a:r>
            <a:r>
              <a:rPr lang="en-US" dirty="0"/>
              <a:t>I resolve a suite of dilemma’s</a:t>
            </a:r>
          </a:p>
          <a:p>
            <a:pPr>
              <a:defRPr sz="6400" i="1">
                <a:solidFill>
                  <a:srgbClr val="5A9E70"/>
                </a:solidFill>
                <a:latin typeface="Georgia"/>
                <a:ea typeface="Georgia"/>
                <a:cs typeface="Georgia"/>
                <a:sym typeface="Georgia"/>
              </a:defRPr>
            </a:pPr>
            <a:r>
              <a:rPr lang="en-US" dirty="0">
                <a:solidFill>
                  <a:srgbClr val="5A9E70"/>
                </a:solidFill>
              </a:rPr>
              <a:t>ethically and creatively</a:t>
            </a:r>
            <a:r>
              <a:rPr dirty="0"/>
              <a:t>”</a:t>
            </a:r>
          </a:p>
        </p:txBody>
      </p:sp>
      <p:pic>
        <p:nvPicPr>
          <p:cNvPr id="6" name="Picture 5">
            <a:extLst>
              <a:ext uri="{FF2B5EF4-FFF2-40B4-BE49-F238E27FC236}">
                <a16:creationId xmlns:a16="http://schemas.microsoft.com/office/drawing/2014/main" id="{B05E20A3-EFBB-4F19-AF8E-D938441AA8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432"/>
            <a:ext cx="8546123" cy="113958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7184150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sitting, table, wooden&#10;&#10;Description automatically generated">
            <a:extLst>
              <a:ext uri="{FF2B5EF4-FFF2-40B4-BE49-F238E27FC236}">
                <a16:creationId xmlns:a16="http://schemas.microsoft.com/office/drawing/2014/main" id="{D88B45E3-0DAA-48AD-B149-83B798197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8640"/>
            <a:ext cx="18288000" cy="9519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
            <a:extLst>
              <a:ext uri="{FF2B5EF4-FFF2-40B4-BE49-F238E27FC236}">
                <a16:creationId xmlns:a16="http://schemas.microsoft.com/office/drawing/2014/main" id="{C863DEB0-545C-4FDE-8C1C-61F3434F6C5A}"/>
              </a:ext>
            </a:extLst>
          </p:cNvPr>
          <p:cNvGrpSpPr/>
          <p:nvPr/>
        </p:nvGrpSpPr>
        <p:grpSpPr>
          <a:xfrm>
            <a:off x="0" y="10775284"/>
            <a:ext cx="18304206" cy="2945210"/>
            <a:chOff x="-7660" y="10775284"/>
            <a:chExt cx="18304206" cy="2945210"/>
          </a:xfrm>
        </p:grpSpPr>
        <p:pic>
          <p:nvPicPr>
            <p:cNvPr id="5" name="Green-Mom-abd-kids-laughing.jpg" descr="Green-Mom-abd-kids-laughing.jpg">
              <a:extLst>
                <a:ext uri="{FF2B5EF4-FFF2-40B4-BE49-F238E27FC236}">
                  <a16:creationId xmlns:a16="http://schemas.microsoft.com/office/drawing/2014/main" id="{A2D54D4D-E98A-499E-867A-DA5B86F2205F}"/>
                </a:ext>
              </a:extLst>
            </p:cNvPr>
            <p:cNvPicPr>
              <a:picLocks noChangeAspect="1"/>
            </p:cNvPicPr>
            <p:nvPr/>
          </p:nvPicPr>
          <p:blipFill>
            <a:blip r:embed="rId4"/>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2700">
              <a:miter lim="400000"/>
            </a:ln>
          </p:spPr>
        </p:pic>
        <p:sp>
          <p:nvSpPr>
            <p:cNvPr id="6" name="www.theresiliencecoach.co.uk">
              <a:extLst>
                <a:ext uri="{FF2B5EF4-FFF2-40B4-BE49-F238E27FC236}">
                  <a16:creationId xmlns:a16="http://schemas.microsoft.com/office/drawing/2014/main" id="{01909D22-8919-475D-95DF-A11C204E5EC4}"/>
                </a:ext>
              </a:extLst>
            </p:cNvPr>
            <p:cNvSpPr txBox="1"/>
            <p:nvPr/>
          </p:nvSpPr>
          <p:spPr>
            <a:xfrm>
              <a:off x="6952030" y="13184716"/>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grpSp>
      <p:grpSp>
        <p:nvGrpSpPr>
          <p:cNvPr id="7" name="Group 6">
            <a:extLst>
              <a:ext uri="{FF2B5EF4-FFF2-40B4-BE49-F238E27FC236}">
                <a16:creationId xmlns:a16="http://schemas.microsoft.com/office/drawing/2014/main" id="{41AD8318-186D-466A-BC6B-40A4F6DADB13}"/>
              </a:ext>
            </a:extLst>
          </p:cNvPr>
          <p:cNvGrpSpPr/>
          <p:nvPr/>
        </p:nvGrpSpPr>
        <p:grpSpPr>
          <a:xfrm>
            <a:off x="-7660" y="10775284"/>
            <a:ext cx="18304206" cy="2945210"/>
            <a:chOff x="-7660" y="10775284"/>
            <a:chExt cx="18304206" cy="2945210"/>
          </a:xfrm>
        </p:grpSpPr>
        <p:pic>
          <p:nvPicPr>
            <p:cNvPr id="8" name="Green-Mom-abd-kids-laughing.jpg" descr="Green-Mom-abd-kids-laughing.jpg">
              <a:extLst>
                <a:ext uri="{FF2B5EF4-FFF2-40B4-BE49-F238E27FC236}">
                  <a16:creationId xmlns:a16="http://schemas.microsoft.com/office/drawing/2014/main" id="{B5E3AD65-7BD5-4103-A91C-49C93E89EC3C}"/>
                </a:ext>
              </a:extLst>
            </p:cNvPr>
            <p:cNvPicPr>
              <a:picLocks noChangeAspect="1"/>
            </p:cNvPicPr>
            <p:nvPr/>
          </p:nvPicPr>
          <p:blipFill>
            <a:blip r:embed="rId4"/>
            <a:srcRect t="20335" r="1876" b="52743"/>
            <a:stretch>
              <a:fillRect/>
            </a:stretch>
          </p:blipFill>
          <p:spPr>
            <a:xfrm>
              <a:off x="-7660" y="10775284"/>
              <a:ext cx="18304206" cy="294521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cubicBezTo>
                    <a:pt x="20393" y="4427"/>
                    <a:pt x="19135" y="8135"/>
                    <a:pt x="17839" y="11113"/>
                  </a:cubicBezTo>
                  <a:cubicBezTo>
                    <a:pt x="16262" y="14738"/>
                    <a:pt x="14608" y="17329"/>
                    <a:pt x="12904" y="17490"/>
                  </a:cubicBezTo>
                  <a:cubicBezTo>
                    <a:pt x="8936" y="17865"/>
                    <a:pt x="5235" y="4970"/>
                    <a:pt x="1268" y="5035"/>
                  </a:cubicBezTo>
                  <a:cubicBezTo>
                    <a:pt x="844" y="5042"/>
                    <a:pt x="421" y="5199"/>
                    <a:pt x="0" y="5507"/>
                  </a:cubicBezTo>
                  <a:lnTo>
                    <a:pt x="0" y="16239"/>
                  </a:lnTo>
                  <a:lnTo>
                    <a:pt x="5" y="21600"/>
                  </a:lnTo>
                  <a:lnTo>
                    <a:pt x="21600" y="21600"/>
                  </a:lnTo>
                  <a:lnTo>
                    <a:pt x="21597" y="0"/>
                  </a:lnTo>
                  <a:close/>
                </a:path>
              </a:pathLst>
            </a:custGeom>
            <a:ln w="127000">
              <a:solidFill>
                <a:schemeClr val="bg1"/>
              </a:solidFill>
              <a:miter lim="400000"/>
            </a:ln>
          </p:spPr>
        </p:pic>
        <p:sp>
          <p:nvSpPr>
            <p:cNvPr id="9" name="www.theresiliencecoach.co.uk">
              <a:extLst>
                <a:ext uri="{FF2B5EF4-FFF2-40B4-BE49-F238E27FC236}">
                  <a16:creationId xmlns:a16="http://schemas.microsoft.com/office/drawing/2014/main" id="{823BBA15-FAF8-498E-BF44-4FE91A861083}"/>
                </a:ext>
              </a:extLst>
            </p:cNvPr>
            <p:cNvSpPr txBox="1"/>
            <p:nvPr/>
          </p:nvSpPr>
          <p:spPr>
            <a:xfrm>
              <a:off x="6952030" y="13184716"/>
              <a:ext cx="4383940"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2400">
                  <a:solidFill>
                    <a:srgbClr val="FFFFFF"/>
                  </a:solidFill>
                  <a:latin typeface="Libre Franklin"/>
                  <a:ea typeface="Libre Franklin"/>
                  <a:cs typeface="Libre Franklin"/>
                  <a:sym typeface="Libre Franklin"/>
                </a:defRPr>
              </a:lvl1pPr>
            </a:lstStyle>
            <a:p>
              <a:r>
                <a:rPr dirty="0"/>
                <a:t>www.theresiliencecoach.co.uk</a:t>
              </a:r>
            </a:p>
          </p:txBody>
        </p:sp>
      </p:grpSp>
      <p:sp>
        <p:nvSpPr>
          <p:cNvPr id="10" name="TextBox 9">
            <a:extLst>
              <a:ext uri="{FF2B5EF4-FFF2-40B4-BE49-F238E27FC236}">
                <a16:creationId xmlns:a16="http://schemas.microsoft.com/office/drawing/2014/main" id="{9CA91DD8-926F-49FB-A8F6-91694EA153B9}"/>
              </a:ext>
            </a:extLst>
          </p:cNvPr>
          <p:cNvSpPr txBox="1"/>
          <p:nvPr/>
        </p:nvSpPr>
        <p:spPr>
          <a:xfrm>
            <a:off x="4411824" y="594480"/>
            <a:ext cx="947967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6000" b="1" i="0" u="none" strike="noStrike" cap="none" spc="0" normalizeH="0" baseline="0" dirty="0">
                <a:ln>
                  <a:noFill/>
                </a:ln>
                <a:solidFill>
                  <a:srgbClr val="005D95"/>
                </a:solidFill>
                <a:effectLst/>
                <a:uFillTx/>
                <a:latin typeface="+mn-lt"/>
                <a:ea typeface="+mj-ea"/>
                <a:cs typeface="+mj-cs"/>
                <a:sym typeface="Calibri"/>
              </a:rPr>
              <a:t>The Peak Performance Skills</a:t>
            </a:r>
            <a:endParaRPr kumimoji="0" lang="en-US" sz="6000" b="1" i="0" u="none" strike="noStrike" cap="none" spc="0" normalizeH="0" baseline="0" dirty="0">
              <a:ln>
                <a:noFill/>
              </a:ln>
              <a:solidFill>
                <a:srgbClr val="005D95"/>
              </a:solidFill>
              <a:effectLst/>
              <a:uFillTx/>
              <a:latin typeface="+mn-lt"/>
              <a:ea typeface="+mj-ea"/>
              <a:cs typeface="+mj-cs"/>
              <a:sym typeface="Calibri"/>
            </a:endParaRPr>
          </a:p>
        </p:txBody>
      </p:sp>
    </p:spTree>
    <p:extLst>
      <p:ext uri="{BB962C8B-B14F-4D97-AF65-F5344CB8AC3E}">
        <p14:creationId xmlns:p14="http://schemas.microsoft.com/office/powerpoint/2010/main" val="11789806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BB1E2607-5C2A-4184-92CB-55794791B511}"/>
              </a:ext>
            </a:extLst>
          </p:cNvPr>
          <p:cNvGraphicFramePr>
            <a:graphicFrameLocks/>
          </p:cNvGraphicFramePr>
          <p:nvPr>
            <p:extLst>
              <p:ext uri="{D42A27DB-BD31-4B8C-83A1-F6EECF244321}">
                <p14:modId xmlns:p14="http://schemas.microsoft.com/office/powerpoint/2010/main" val="398064948"/>
              </p:ext>
            </p:extLst>
          </p:nvPr>
        </p:nvGraphicFramePr>
        <p:xfrm>
          <a:off x="2661920" y="731520"/>
          <a:ext cx="13004800" cy="10586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C88630-DED8-4DD3-81DA-2319A86320A4}"/>
              </a:ext>
            </a:extLst>
          </p:cNvPr>
          <p:cNvSpPr txBox="1"/>
          <p:nvPr/>
        </p:nvSpPr>
        <p:spPr>
          <a:xfrm>
            <a:off x="4411824" y="594480"/>
            <a:ext cx="947967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6000" b="1" i="0" u="none" strike="noStrike" cap="none" spc="0" normalizeH="0" baseline="0" dirty="0">
                <a:ln>
                  <a:noFill/>
                </a:ln>
                <a:solidFill>
                  <a:srgbClr val="005D95"/>
                </a:solidFill>
                <a:effectLst/>
                <a:uFillTx/>
                <a:latin typeface="+mn-lt"/>
                <a:ea typeface="+mj-ea"/>
                <a:cs typeface="+mj-cs"/>
                <a:sym typeface="Calibri"/>
              </a:rPr>
              <a:t>The Peak Performance Skills</a:t>
            </a:r>
            <a:endParaRPr kumimoji="0" lang="en-US" sz="6000" b="1" i="0" u="none" strike="noStrike" cap="none" spc="0" normalizeH="0" baseline="0" dirty="0">
              <a:ln>
                <a:noFill/>
              </a:ln>
              <a:solidFill>
                <a:srgbClr val="005D95"/>
              </a:solidFill>
              <a:effectLst/>
              <a:uFillTx/>
              <a:latin typeface="+mn-lt"/>
              <a:ea typeface="+mj-ea"/>
              <a:cs typeface="+mj-cs"/>
              <a:sym typeface="Calibri"/>
            </a:endParaRPr>
          </a:p>
        </p:txBody>
      </p:sp>
      <p:graphicFrame>
        <p:nvGraphicFramePr>
          <p:cNvPr id="3" name="Diagram 2">
            <a:extLst>
              <a:ext uri="{FF2B5EF4-FFF2-40B4-BE49-F238E27FC236}">
                <a16:creationId xmlns:a16="http://schemas.microsoft.com/office/drawing/2014/main" id="{09C769EE-537A-4B1E-8B49-CBA5FB0C14C9}"/>
              </a:ext>
            </a:extLst>
          </p:cNvPr>
          <p:cNvGraphicFramePr/>
          <p:nvPr>
            <p:extLst>
              <p:ext uri="{D42A27DB-BD31-4B8C-83A1-F6EECF244321}">
                <p14:modId xmlns:p14="http://schemas.microsoft.com/office/powerpoint/2010/main" val="3678850195"/>
              </p:ext>
            </p:extLst>
          </p:nvPr>
        </p:nvGraphicFramePr>
        <p:xfrm>
          <a:off x="711200" y="1889760"/>
          <a:ext cx="16520160" cy="946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202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36C0BD7-A1A6-4681-BA5F-4E4B39AC72C0}"/>
              </a:ext>
            </a:extLst>
          </p:cNvPr>
          <p:cNvGraphicFramePr>
            <a:graphicFrameLocks/>
          </p:cNvGraphicFramePr>
          <p:nvPr>
            <p:extLst>
              <p:ext uri="{D42A27DB-BD31-4B8C-83A1-F6EECF244321}">
                <p14:modId xmlns:p14="http://schemas.microsoft.com/office/powerpoint/2010/main" val="1260589110"/>
              </p:ext>
            </p:extLst>
          </p:nvPr>
        </p:nvGraphicFramePr>
        <p:xfrm>
          <a:off x="0" y="0"/>
          <a:ext cx="18288000" cy="114198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3657600">
                  <a:extLst>
                    <a:ext uri="{9D8B030D-6E8A-4147-A177-3AD203B41FA5}">
                      <a16:colId xmlns:a16="http://schemas.microsoft.com/office/drawing/2014/main" val="165879713"/>
                    </a:ext>
                  </a:extLst>
                </a:gridCol>
                <a:gridCol w="3657600">
                  <a:extLst>
                    <a:ext uri="{9D8B030D-6E8A-4147-A177-3AD203B41FA5}">
                      <a16:colId xmlns:a16="http://schemas.microsoft.com/office/drawing/2014/main" val="974804821"/>
                    </a:ext>
                  </a:extLst>
                </a:gridCol>
              </a:tblGrid>
              <a:tr h="2100633">
                <a:tc>
                  <a:txBody>
                    <a:bodyPr/>
                    <a:lstStyle/>
                    <a:p>
                      <a:r>
                        <a:rPr lang="en-US" sz="4800" dirty="0"/>
                        <a:t>Goal Setting</a:t>
                      </a:r>
                    </a:p>
                  </a:txBody>
                  <a:tcPr>
                    <a:lnB w="12700" cap="flat" cmpd="sng" algn="ctr">
                      <a:solidFill>
                        <a:schemeClr val="tx1"/>
                      </a:solidFill>
                      <a:prstDash val="solid"/>
                      <a:round/>
                      <a:headEnd type="none" w="med" len="med"/>
                      <a:tailEnd type="none" w="med" len="med"/>
                    </a:lnB>
                    <a:solidFill>
                      <a:srgbClr val="5A9E70"/>
                    </a:solidFill>
                  </a:tcPr>
                </a:tc>
                <a:tc>
                  <a:txBody>
                    <a:bodyPr/>
                    <a:lstStyle/>
                    <a:p>
                      <a:r>
                        <a:rPr lang="en-US" sz="4800" baseline="0" dirty="0"/>
                        <a:t>Adaptive Thinking</a:t>
                      </a:r>
                      <a:endParaRPr lang="en-US" sz="4800" dirty="0"/>
                    </a:p>
                  </a:txBody>
                  <a:tcPr>
                    <a:lnB w="12700" cap="flat" cmpd="sng" algn="ctr">
                      <a:solidFill>
                        <a:schemeClr val="tx1"/>
                      </a:solidFill>
                      <a:prstDash val="solid"/>
                      <a:round/>
                      <a:headEnd type="none" w="med" len="med"/>
                      <a:tailEnd type="none" w="med" len="med"/>
                    </a:lnB>
                    <a:solidFill>
                      <a:srgbClr val="5A9E70"/>
                    </a:solidFill>
                  </a:tcPr>
                </a:tc>
                <a:tc>
                  <a:txBody>
                    <a:bodyPr/>
                    <a:lstStyle/>
                    <a:p>
                      <a:r>
                        <a:rPr lang="en-GB" sz="4800" dirty="0"/>
                        <a:t>Stress Management</a:t>
                      </a:r>
                      <a:endParaRPr lang="en-US" sz="4800" dirty="0"/>
                    </a:p>
                  </a:txBody>
                  <a:tcPr>
                    <a:lnB w="12700" cap="flat" cmpd="sng" algn="ctr">
                      <a:solidFill>
                        <a:schemeClr val="tx1"/>
                      </a:solidFill>
                      <a:prstDash val="solid"/>
                      <a:round/>
                      <a:headEnd type="none" w="med" len="med"/>
                      <a:tailEnd type="none" w="med" len="med"/>
                    </a:lnB>
                    <a:solidFill>
                      <a:srgbClr val="5A9E70"/>
                    </a:solidFill>
                  </a:tcPr>
                </a:tc>
                <a:tc>
                  <a:txBody>
                    <a:bodyPr/>
                    <a:lstStyle/>
                    <a:p>
                      <a:r>
                        <a:rPr lang="en-GB" sz="4800" dirty="0"/>
                        <a:t>Attention Control</a:t>
                      </a:r>
                      <a:endParaRPr lang="en-US" sz="4800" dirty="0"/>
                    </a:p>
                  </a:txBody>
                  <a:tcPr>
                    <a:lnB w="12700" cap="flat" cmpd="sng" algn="ctr">
                      <a:solidFill>
                        <a:schemeClr val="tx1"/>
                      </a:solidFill>
                      <a:prstDash val="solid"/>
                      <a:round/>
                      <a:headEnd type="none" w="med" len="med"/>
                      <a:tailEnd type="none" w="med" len="med"/>
                    </a:lnB>
                    <a:solidFill>
                      <a:srgbClr val="5A9E70"/>
                    </a:solidFill>
                  </a:tcPr>
                </a:tc>
                <a:tc>
                  <a:txBody>
                    <a:bodyPr/>
                    <a:lstStyle/>
                    <a:p>
                      <a:r>
                        <a:rPr lang="en-GB" sz="4800" dirty="0"/>
                        <a:t>Visualisation and Imagery</a:t>
                      </a:r>
                      <a:endParaRPr lang="en-US" sz="4800" dirty="0"/>
                    </a:p>
                  </a:txBody>
                  <a:tcPr>
                    <a:lnB w="12700" cap="flat" cmpd="sng" algn="ctr">
                      <a:solidFill>
                        <a:schemeClr val="tx1"/>
                      </a:solidFill>
                      <a:prstDash val="solid"/>
                      <a:round/>
                      <a:headEnd type="none" w="med" len="med"/>
                      <a:tailEnd type="none" w="med" len="med"/>
                    </a:lnB>
                    <a:solidFill>
                      <a:srgbClr val="5A9E70"/>
                    </a:solidFill>
                  </a:tcPr>
                </a:tc>
                <a:extLst>
                  <a:ext uri="{0D108BD9-81ED-4DB2-BD59-A6C34878D82A}">
                    <a16:rowId xmlns:a16="http://schemas.microsoft.com/office/drawing/2014/main" val="10000"/>
                  </a:ext>
                </a:extLst>
              </a:tr>
              <a:tr h="931920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417177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3F9A3-680E-4764-A23E-BE9CA075D364}"/>
              </a:ext>
            </a:extLst>
          </p:cNvPr>
          <p:cNvSpPr txBox="1"/>
          <p:nvPr/>
        </p:nvSpPr>
        <p:spPr>
          <a:xfrm>
            <a:off x="850314" y="10685024"/>
            <a:ext cx="1658737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9600" b="0" i="0" u="none" strike="noStrike" cap="none" spc="0" normalizeH="0" baseline="0" dirty="0">
                <a:ln>
                  <a:noFill/>
                </a:ln>
                <a:solidFill>
                  <a:srgbClr val="274D38"/>
                </a:solidFill>
                <a:effectLst/>
                <a:uFillTx/>
                <a:latin typeface="+mn-lt"/>
                <a:ea typeface="+mj-ea"/>
                <a:cs typeface="+mj-cs"/>
                <a:sym typeface="Calibri"/>
              </a:rPr>
              <a:t>VUCA Leadership Tips</a:t>
            </a:r>
            <a:endParaRPr kumimoji="0" lang="en-US" sz="9600" b="0" i="0" u="none" strike="noStrike" cap="none" spc="0" normalizeH="0" baseline="0" dirty="0">
              <a:ln>
                <a:noFill/>
              </a:ln>
              <a:solidFill>
                <a:srgbClr val="274D38"/>
              </a:solidFill>
              <a:effectLst/>
              <a:uFillTx/>
              <a:latin typeface="+mn-lt"/>
              <a:ea typeface="+mj-ea"/>
              <a:cs typeface="+mj-cs"/>
              <a:sym typeface="Calibri"/>
            </a:endParaRPr>
          </a:p>
        </p:txBody>
      </p:sp>
      <p:sp>
        <p:nvSpPr>
          <p:cNvPr id="3" name="Rectangle 2">
            <a:extLst>
              <a:ext uri="{FF2B5EF4-FFF2-40B4-BE49-F238E27FC236}">
                <a16:creationId xmlns:a16="http://schemas.microsoft.com/office/drawing/2014/main" id="{41E29305-C1CD-49F4-80AF-7C4C26231009}"/>
              </a:ext>
            </a:extLst>
          </p:cNvPr>
          <p:cNvSpPr/>
          <p:nvPr/>
        </p:nvSpPr>
        <p:spPr>
          <a:xfrm>
            <a:off x="2426676" y="3030976"/>
            <a:ext cx="14138031" cy="4247317"/>
          </a:xfrm>
          <a:prstGeom prst="rect">
            <a:avLst/>
          </a:prstGeom>
        </p:spPr>
        <p:txBody>
          <a:bodyPr wrap="square">
            <a:spAutoFit/>
          </a:bodyPr>
          <a:lstStyle/>
          <a:p>
            <a:pPr algn="ctr"/>
            <a:r>
              <a:rPr lang="en-GB" sz="5400" b="1" dirty="0">
                <a:solidFill>
                  <a:schemeClr val="bg1"/>
                </a:solidFill>
                <a:latin typeface="+mn-lt"/>
              </a:rPr>
              <a:t>“When feeling safe and connected, people can release their innate genius for radical innovation.”</a:t>
            </a:r>
          </a:p>
          <a:p>
            <a:pPr algn="ctr"/>
            <a:endParaRPr lang="en-GB" sz="5400" b="1" dirty="0">
              <a:solidFill>
                <a:schemeClr val="bg1"/>
              </a:solidFill>
              <a:latin typeface="+mn-lt"/>
            </a:endParaRPr>
          </a:p>
          <a:p>
            <a:pPr algn="ctr"/>
            <a:r>
              <a:rPr lang="en-GB" sz="5400" b="1" dirty="0">
                <a:solidFill>
                  <a:schemeClr val="bg1"/>
                </a:solidFill>
              </a:rPr>
              <a:t>Dr </a:t>
            </a:r>
            <a:r>
              <a:rPr lang="en-GB" sz="5400" b="1" dirty="0" err="1">
                <a:solidFill>
                  <a:schemeClr val="bg1"/>
                </a:solidFill>
              </a:rPr>
              <a:t>Sunnie</a:t>
            </a:r>
            <a:r>
              <a:rPr lang="en-GB" sz="5400" b="1" dirty="0">
                <a:solidFill>
                  <a:schemeClr val="bg1"/>
                </a:solidFill>
              </a:rPr>
              <a:t> Giles</a:t>
            </a:r>
            <a:endParaRPr lang="en-US" sz="6000" b="1" dirty="0">
              <a:solidFill>
                <a:schemeClr val="bg1"/>
              </a:solidFill>
              <a:latin typeface="+mn-lt"/>
            </a:endParaRPr>
          </a:p>
        </p:txBody>
      </p:sp>
    </p:spTree>
    <p:extLst>
      <p:ext uri="{BB962C8B-B14F-4D97-AF65-F5344CB8AC3E}">
        <p14:creationId xmlns:p14="http://schemas.microsoft.com/office/powerpoint/2010/main" val="11464941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0F36D2D-2BD6-4B75-8558-3BB2C50857AE}"/>
              </a:ext>
            </a:extLst>
          </p:cNvPr>
          <p:cNvGraphicFramePr/>
          <p:nvPr>
            <p:extLst>
              <p:ext uri="{D42A27DB-BD31-4B8C-83A1-F6EECF244321}">
                <p14:modId xmlns:p14="http://schemas.microsoft.com/office/powerpoint/2010/main" val="3650218914"/>
              </p:ext>
            </p:extLst>
          </p:nvPr>
        </p:nvGraphicFramePr>
        <p:xfrm>
          <a:off x="650630" y="263769"/>
          <a:ext cx="17426354" cy="1257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14382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2A415B2-8CEC-4917-B6F9-3EFC14D5D05F}"/>
              </a:ext>
            </a:extLst>
          </p:cNvPr>
          <p:cNvGraphicFramePr/>
          <p:nvPr>
            <p:extLst>
              <p:ext uri="{D42A27DB-BD31-4B8C-83A1-F6EECF244321}">
                <p14:modId xmlns:p14="http://schemas.microsoft.com/office/powerpoint/2010/main" val="1399783646"/>
              </p:ext>
            </p:extLst>
          </p:nvPr>
        </p:nvGraphicFramePr>
        <p:xfrm>
          <a:off x="345440" y="1971040"/>
          <a:ext cx="16296640" cy="953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0FBE9877-D2C2-4F37-875C-E39F003DB20E}"/>
              </a:ext>
            </a:extLst>
          </p:cNvPr>
          <p:cNvSpPr txBox="1"/>
          <p:nvPr/>
        </p:nvSpPr>
        <p:spPr>
          <a:xfrm>
            <a:off x="4744328" y="321136"/>
            <a:ext cx="809791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lang="en-GB" sz="6000" b="1" dirty="0">
                <a:solidFill>
                  <a:srgbClr val="005D95"/>
                </a:solidFill>
                <a:latin typeface="+mn-lt"/>
              </a:rPr>
              <a:t>VUCA Leadership Tips</a:t>
            </a:r>
            <a:endParaRPr kumimoji="0" lang="en-US" sz="6000" b="1" i="0" u="none" strike="noStrike" cap="none" spc="0" normalizeH="0" baseline="0" dirty="0">
              <a:ln>
                <a:noFill/>
              </a:ln>
              <a:solidFill>
                <a:srgbClr val="005D95"/>
              </a:solidFill>
              <a:effectLst/>
              <a:uFillTx/>
              <a:latin typeface="+mn-lt"/>
              <a:ea typeface="+mj-ea"/>
              <a:cs typeface="+mj-cs"/>
              <a:sym typeface="Calibri"/>
            </a:endParaRPr>
          </a:p>
        </p:txBody>
      </p:sp>
    </p:spTree>
    <p:extLst>
      <p:ext uri="{BB962C8B-B14F-4D97-AF65-F5344CB8AC3E}">
        <p14:creationId xmlns:p14="http://schemas.microsoft.com/office/powerpoint/2010/main" val="25838320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ECAE1-35D0-4C42-A633-08144B1E64C2}"/>
              </a:ext>
            </a:extLst>
          </p:cNvPr>
          <p:cNvSpPr txBox="1"/>
          <p:nvPr/>
        </p:nvSpPr>
        <p:spPr>
          <a:xfrm>
            <a:off x="174469" y="198313"/>
            <a:ext cx="1565720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lang="en-GB" sz="5400" b="1" dirty="0">
                <a:solidFill>
                  <a:srgbClr val="005D95"/>
                </a:solidFill>
                <a:latin typeface="+mn-lt"/>
              </a:rPr>
              <a:t>W</a:t>
            </a:r>
            <a:r>
              <a:rPr kumimoji="0" lang="en-GB" sz="5400" b="1" i="0" u="none" strike="noStrike" cap="none" spc="0" normalizeH="0" baseline="0" dirty="0">
                <a:ln>
                  <a:noFill/>
                </a:ln>
                <a:solidFill>
                  <a:srgbClr val="005D95"/>
                </a:solidFill>
                <a:effectLst/>
                <a:uFillTx/>
                <a:latin typeface="+mn-lt"/>
                <a:ea typeface="+mj-ea"/>
                <a:cs typeface="+mj-cs"/>
                <a:sym typeface="Calibri"/>
              </a:rPr>
              <a:t>hich Leadershi</a:t>
            </a:r>
            <a:r>
              <a:rPr lang="en-GB" sz="5400" b="1" dirty="0">
                <a:solidFill>
                  <a:srgbClr val="005D95"/>
                </a:solidFill>
                <a:latin typeface="+mn-lt"/>
              </a:rPr>
              <a:t>p Tip are you going to do more of, first</a:t>
            </a:r>
            <a:r>
              <a:rPr kumimoji="0" lang="en-GB" sz="5400" b="1" i="0" u="none" strike="noStrike" cap="none" spc="0" normalizeH="0" baseline="0" dirty="0">
                <a:ln>
                  <a:noFill/>
                </a:ln>
                <a:solidFill>
                  <a:srgbClr val="005D95"/>
                </a:solidFill>
                <a:effectLst/>
                <a:uFillTx/>
                <a:latin typeface="+mn-lt"/>
                <a:ea typeface="+mj-ea"/>
                <a:cs typeface="+mj-cs"/>
                <a:sym typeface="Calibri"/>
              </a:rPr>
              <a:t>?</a:t>
            </a:r>
            <a:endParaRPr kumimoji="0" lang="en-US" sz="5400" b="1" i="0" u="none" strike="noStrike" cap="none" spc="0" normalizeH="0" baseline="0" dirty="0">
              <a:ln>
                <a:noFill/>
              </a:ln>
              <a:solidFill>
                <a:srgbClr val="005D95"/>
              </a:solidFill>
              <a:effectLst/>
              <a:uFillTx/>
              <a:latin typeface="+mn-lt"/>
              <a:ea typeface="+mj-ea"/>
              <a:cs typeface="+mj-cs"/>
              <a:sym typeface="Calibri"/>
            </a:endParaRPr>
          </a:p>
        </p:txBody>
      </p:sp>
      <p:pic>
        <p:nvPicPr>
          <p:cNvPr id="3" name="Picture 2">
            <a:extLst>
              <a:ext uri="{FF2B5EF4-FFF2-40B4-BE49-F238E27FC236}">
                <a16:creationId xmlns:a16="http://schemas.microsoft.com/office/drawing/2014/main" id="{90B8F0FC-BCF3-4900-A6C7-4CAD6E5041F3}"/>
              </a:ext>
            </a:extLst>
          </p:cNvPr>
          <p:cNvPicPr>
            <a:picLocks noChangeAspect="1"/>
          </p:cNvPicPr>
          <p:nvPr/>
        </p:nvPicPr>
        <p:blipFill>
          <a:blip r:embed="rId2"/>
          <a:stretch>
            <a:fillRect/>
          </a:stretch>
        </p:blipFill>
        <p:spPr>
          <a:xfrm>
            <a:off x="2885439" y="2317467"/>
            <a:ext cx="14157699" cy="10219501"/>
          </a:xfrm>
          <a:prstGeom prst="rect">
            <a:avLst/>
          </a:prstGeom>
        </p:spPr>
      </p:pic>
    </p:spTree>
    <p:extLst>
      <p:ext uri="{BB962C8B-B14F-4D97-AF65-F5344CB8AC3E}">
        <p14:creationId xmlns:p14="http://schemas.microsoft.com/office/powerpoint/2010/main" val="38379252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id="{397581E0-32AD-4688-890E-53C07F54B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8461"/>
            <a:ext cx="5802924" cy="3868616"/>
          </a:xfrm>
          <a:prstGeom prst="ellipse">
            <a:avLst/>
          </a:prstGeom>
          <a:ln>
            <a:noFill/>
          </a:ln>
          <a:effectLst>
            <a:softEdge rad="112500"/>
          </a:effectLst>
        </p:spPr>
      </p:pic>
      <p:pic>
        <p:nvPicPr>
          <p:cNvPr id="5" name="Picture 4" descr="A person standing in a room&#10;&#10;Description automatically generated">
            <a:extLst>
              <a:ext uri="{FF2B5EF4-FFF2-40B4-BE49-F238E27FC236}">
                <a16:creationId xmlns:a16="http://schemas.microsoft.com/office/drawing/2014/main" id="{5852695A-87EA-4B87-AFA9-EC9E2127B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648" y="7027656"/>
            <a:ext cx="5102353" cy="3509223"/>
          </a:xfrm>
          <a:prstGeom prst="ellipse">
            <a:avLst/>
          </a:prstGeom>
          <a:ln>
            <a:noFill/>
          </a:ln>
          <a:effectLst>
            <a:softEdge rad="112500"/>
          </a:effectLst>
        </p:spPr>
      </p:pic>
      <p:sp>
        <p:nvSpPr>
          <p:cNvPr id="6" name="TRUSTED BY THESE COMPANIES">
            <a:extLst>
              <a:ext uri="{FF2B5EF4-FFF2-40B4-BE49-F238E27FC236}">
                <a16:creationId xmlns:a16="http://schemas.microsoft.com/office/drawing/2014/main" id="{1A219CE7-DAC6-4E70-B59F-F5E21423C6AC}"/>
              </a:ext>
            </a:extLst>
          </p:cNvPr>
          <p:cNvSpPr/>
          <p:nvPr/>
        </p:nvSpPr>
        <p:spPr>
          <a:xfrm>
            <a:off x="6577614" y="378049"/>
            <a:ext cx="4836260" cy="1232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defTabSz="3429913">
              <a:lnSpc>
                <a:spcPts val="10000"/>
              </a:lnSpc>
              <a:defRPr sz="8000">
                <a:solidFill>
                  <a:srgbClr val="5A9E70"/>
                </a:solidFill>
                <a:latin typeface="+mn-lt"/>
                <a:ea typeface="+mn-ea"/>
                <a:cs typeface="+mn-cs"/>
                <a:sym typeface="FjallaOne"/>
              </a:defRPr>
            </a:lvl1pPr>
          </a:lstStyle>
          <a:p>
            <a:r>
              <a:rPr lang="en-GB" dirty="0"/>
              <a:t>Who am I?!</a:t>
            </a:r>
            <a:endParaRPr dirty="0"/>
          </a:p>
        </p:txBody>
      </p:sp>
      <p:sp>
        <p:nvSpPr>
          <p:cNvPr id="8" name="TextBox 7">
            <a:extLst>
              <a:ext uri="{FF2B5EF4-FFF2-40B4-BE49-F238E27FC236}">
                <a16:creationId xmlns:a16="http://schemas.microsoft.com/office/drawing/2014/main" id="{8E6AD5EB-AA78-4D51-BC08-CEBA61BAAC48}"/>
              </a:ext>
            </a:extLst>
          </p:cNvPr>
          <p:cNvSpPr txBox="1"/>
          <p:nvPr/>
        </p:nvSpPr>
        <p:spPr>
          <a:xfrm>
            <a:off x="6145849" y="5975707"/>
            <a:ext cx="569979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5A9E70"/>
                </a:solidFill>
                <a:effectLst/>
                <a:uFillTx/>
                <a:latin typeface="+mn-lt"/>
                <a:ea typeface="+mj-ea"/>
                <a:cs typeface="+mj-cs"/>
                <a:sym typeface="Calibri"/>
              </a:rPr>
              <a:t>18 years within the field of Learning, Leadership and Organisational Development</a:t>
            </a:r>
            <a:endParaRPr kumimoji="0" lang="en-US" sz="3600" b="0" i="0" u="none" strike="noStrike" cap="none" spc="0" normalizeH="0" baseline="0" dirty="0">
              <a:ln>
                <a:noFill/>
              </a:ln>
              <a:solidFill>
                <a:srgbClr val="5A9E70"/>
              </a:solidFill>
              <a:effectLst/>
              <a:uFillTx/>
              <a:latin typeface="+mn-lt"/>
              <a:ea typeface="+mj-ea"/>
              <a:cs typeface="+mj-cs"/>
              <a:sym typeface="Calibri"/>
            </a:endParaRPr>
          </a:p>
        </p:txBody>
      </p:sp>
      <p:sp>
        <p:nvSpPr>
          <p:cNvPr id="9" name="TextBox 8">
            <a:extLst>
              <a:ext uri="{FF2B5EF4-FFF2-40B4-BE49-F238E27FC236}">
                <a16:creationId xmlns:a16="http://schemas.microsoft.com/office/drawing/2014/main" id="{A26A37D2-F8AE-425D-9219-DEEA64837F25}"/>
              </a:ext>
            </a:extLst>
          </p:cNvPr>
          <p:cNvSpPr txBox="1"/>
          <p:nvPr/>
        </p:nvSpPr>
        <p:spPr>
          <a:xfrm>
            <a:off x="8652819" y="3012752"/>
            <a:ext cx="569979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5A9E70"/>
                </a:solidFill>
                <a:effectLst/>
                <a:uFillTx/>
                <a:latin typeface="+mn-lt"/>
                <a:ea typeface="+mj-ea"/>
                <a:cs typeface="+mj-cs"/>
                <a:sym typeface="Calibri"/>
              </a:rPr>
              <a:t>Associate Consultant with</a:t>
            </a:r>
            <a:endParaRPr kumimoji="0" lang="en-US" sz="3600" b="0" i="0" u="none" strike="noStrike" cap="none" spc="0" normalizeH="0" baseline="0" dirty="0">
              <a:ln>
                <a:noFill/>
              </a:ln>
              <a:solidFill>
                <a:srgbClr val="5A9E70"/>
              </a:solidFill>
              <a:effectLst/>
              <a:uFillTx/>
              <a:latin typeface="+mn-lt"/>
              <a:ea typeface="+mj-ea"/>
              <a:cs typeface="+mj-cs"/>
              <a:sym typeface="Calibri"/>
            </a:endParaRPr>
          </a:p>
        </p:txBody>
      </p:sp>
      <p:sp>
        <p:nvSpPr>
          <p:cNvPr id="10" name="TextBox 9">
            <a:extLst>
              <a:ext uri="{FF2B5EF4-FFF2-40B4-BE49-F238E27FC236}">
                <a16:creationId xmlns:a16="http://schemas.microsoft.com/office/drawing/2014/main" id="{6E2F02AF-EF5D-4062-9917-666BE5E867F4}"/>
              </a:ext>
            </a:extLst>
          </p:cNvPr>
          <p:cNvSpPr txBox="1"/>
          <p:nvPr/>
        </p:nvSpPr>
        <p:spPr>
          <a:xfrm>
            <a:off x="768096" y="9166164"/>
            <a:ext cx="4584119"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5A9E70"/>
                </a:solidFill>
                <a:effectLst/>
                <a:uFillTx/>
                <a:latin typeface="+mn-lt"/>
                <a:ea typeface="+mj-ea"/>
                <a:cs typeface="+mj-cs"/>
                <a:sym typeface="Calibri"/>
              </a:rPr>
              <a:t>9 years specialising around Resilience and VUCA</a:t>
            </a:r>
            <a:endParaRPr kumimoji="0" lang="en-US" sz="3600" b="0" i="0" u="none" strike="noStrike" cap="none" spc="0" normalizeH="0" baseline="0" dirty="0">
              <a:ln>
                <a:noFill/>
              </a:ln>
              <a:solidFill>
                <a:srgbClr val="5A9E70"/>
              </a:solidFill>
              <a:effectLst/>
              <a:uFillTx/>
              <a:latin typeface="+mn-lt"/>
              <a:ea typeface="+mj-ea"/>
              <a:cs typeface="+mj-cs"/>
              <a:sym typeface="Calibri"/>
            </a:endParaRPr>
          </a:p>
        </p:txBody>
      </p:sp>
      <p:pic>
        <p:nvPicPr>
          <p:cNvPr id="2" name="Picture 1" descr="A picture containing drawing&#10;&#10;Description automatically generated">
            <a:extLst>
              <a:ext uri="{FF2B5EF4-FFF2-40B4-BE49-F238E27FC236}">
                <a16:creationId xmlns:a16="http://schemas.microsoft.com/office/drawing/2014/main" id="{6C5F3A0D-0227-4698-A5BC-B17E5200B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56485" y="2538979"/>
            <a:ext cx="2439253" cy="1280283"/>
          </a:xfrm>
          <a:prstGeom prst="rect">
            <a:avLst/>
          </a:prstGeom>
        </p:spPr>
      </p:pic>
    </p:spTree>
    <p:extLst>
      <p:ext uri="{BB962C8B-B14F-4D97-AF65-F5344CB8AC3E}">
        <p14:creationId xmlns:p14="http://schemas.microsoft.com/office/powerpoint/2010/main" val="179227713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508AD7-FD40-4E63-8900-A50752989B0F}"/>
              </a:ext>
            </a:extLst>
          </p:cNvPr>
          <p:cNvGraphicFramePr/>
          <p:nvPr>
            <p:extLst>
              <p:ext uri="{D42A27DB-BD31-4B8C-83A1-F6EECF244321}">
                <p14:modId xmlns:p14="http://schemas.microsoft.com/office/powerpoint/2010/main" val="3932204115"/>
              </p:ext>
            </p:extLst>
          </p:nvPr>
        </p:nvGraphicFramePr>
        <p:xfrm>
          <a:off x="2708031" y="1725820"/>
          <a:ext cx="12871938" cy="902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465054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Icons available to use…"/>
          <p:cNvSpPr txBox="1"/>
          <p:nvPr/>
        </p:nvSpPr>
        <p:spPr>
          <a:xfrm>
            <a:off x="6221506" y="10782420"/>
            <a:ext cx="7458635" cy="1389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3429913">
              <a:lnSpc>
                <a:spcPts val="10000"/>
              </a:lnSpc>
              <a:defRPr sz="8000">
                <a:solidFill>
                  <a:srgbClr val="FFFFFF"/>
                </a:solidFill>
                <a:latin typeface="+mn-lt"/>
                <a:ea typeface="+mn-ea"/>
                <a:cs typeface="+mn-cs"/>
                <a:sym typeface="FjallaOne"/>
              </a:defRPr>
            </a:pPr>
            <a:r>
              <a:rPr lang="en-US" sz="9600" b="1" dirty="0">
                <a:solidFill>
                  <a:srgbClr val="274D38"/>
                </a:solidFill>
              </a:rPr>
              <a:t>Thank You!</a:t>
            </a:r>
            <a:endParaRPr sz="9600" b="1" dirty="0">
              <a:solidFill>
                <a:srgbClr val="274D38"/>
              </a:solidFill>
            </a:endParaRPr>
          </a:p>
        </p:txBody>
      </p:sp>
      <p:sp>
        <p:nvSpPr>
          <p:cNvPr id="2" name="TextBox 1">
            <a:extLst>
              <a:ext uri="{FF2B5EF4-FFF2-40B4-BE49-F238E27FC236}">
                <a16:creationId xmlns:a16="http://schemas.microsoft.com/office/drawing/2014/main" id="{2224A322-C080-4E64-9188-7D04773CBFB1}"/>
              </a:ext>
            </a:extLst>
          </p:cNvPr>
          <p:cNvSpPr txBox="1"/>
          <p:nvPr/>
        </p:nvSpPr>
        <p:spPr>
          <a:xfrm>
            <a:off x="1954304" y="3826900"/>
            <a:ext cx="15024847"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5400" b="1" i="0" u="none" strike="noStrike" cap="none" spc="0" normalizeH="0" baseline="0" dirty="0">
                <a:ln>
                  <a:noFill/>
                </a:ln>
                <a:solidFill>
                  <a:schemeClr val="bg1"/>
                </a:solidFill>
                <a:effectLst/>
                <a:uFillTx/>
                <a:latin typeface="+mn-lt"/>
                <a:ea typeface="+mj-ea"/>
                <a:cs typeface="+mj-cs"/>
                <a:sym typeface="Calibri"/>
              </a:rPr>
              <a:t>“Find the things that energise you, you love doing and are good at and do those as often as you can!”</a:t>
            </a:r>
          </a:p>
          <a:p>
            <a:pPr marL="0" marR="0" indent="0" algn="ctr" defTabSz="1828433" rtl="0" fontAlgn="auto" latinLnBrk="0" hangingPunct="0">
              <a:lnSpc>
                <a:spcPct val="100000"/>
              </a:lnSpc>
              <a:spcBef>
                <a:spcPts val="0"/>
              </a:spcBef>
              <a:spcAft>
                <a:spcPts val="0"/>
              </a:spcAft>
              <a:buClrTx/>
              <a:buSzTx/>
              <a:buFontTx/>
              <a:buNone/>
              <a:tabLst/>
            </a:pPr>
            <a:endParaRPr lang="en-GB" sz="5400" b="1" dirty="0">
              <a:solidFill>
                <a:schemeClr val="bg1"/>
              </a:solidFill>
              <a:latin typeface="+mn-lt"/>
            </a:endParaRPr>
          </a:p>
          <a:p>
            <a:pPr marL="0" marR="0" indent="0" algn="ctr" defTabSz="1828433" rtl="0" fontAlgn="auto" latinLnBrk="0" hangingPunct="0">
              <a:lnSpc>
                <a:spcPct val="100000"/>
              </a:lnSpc>
              <a:spcBef>
                <a:spcPts val="0"/>
              </a:spcBef>
              <a:spcAft>
                <a:spcPts val="0"/>
              </a:spcAft>
              <a:buClrTx/>
              <a:buSzTx/>
              <a:buFontTx/>
              <a:buNone/>
              <a:tabLst/>
            </a:pPr>
            <a:r>
              <a:rPr lang="en-GB" sz="5400" b="1" dirty="0">
                <a:solidFill>
                  <a:schemeClr val="bg1"/>
                </a:solidFill>
                <a:latin typeface="+mn-lt"/>
              </a:rPr>
              <a:t>Russell</a:t>
            </a:r>
            <a:endParaRPr kumimoji="0" lang="en-US" sz="5400" b="1" i="0" u="none" strike="noStrike" cap="none" spc="0" normalizeH="0" baseline="0" dirty="0">
              <a:ln>
                <a:noFill/>
              </a:ln>
              <a:solidFill>
                <a:schemeClr val="bg1"/>
              </a:solidFill>
              <a:effectLst/>
              <a:uFillTx/>
              <a:latin typeface="+mn-lt"/>
              <a:ea typeface="+mj-ea"/>
              <a:cs typeface="+mj-cs"/>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British Telecom.jpeg" descr="British Telecom.jpeg"/>
          <p:cNvPicPr>
            <a:picLocks noChangeAspect="1"/>
          </p:cNvPicPr>
          <p:nvPr/>
        </p:nvPicPr>
        <p:blipFill>
          <a:blip r:embed="rId2"/>
          <a:stretch>
            <a:fillRect/>
          </a:stretch>
        </p:blipFill>
        <p:spPr>
          <a:xfrm>
            <a:off x="2145882" y="4107984"/>
            <a:ext cx="2743201" cy="27432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pic>
        <p:nvPicPr>
          <p:cNvPr id="78" name="Cooperative Group.jpeg" descr="Cooperative Group.jpeg"/>
          <p:cNvPicPr>
            <a:picLocks noChangeAspect="1"/>
          </p:cNvPicPr>
          <p:nvPr/>
        </p:nvPicPr>
        <p:blipFill>
          <a:blip r:embed="rId3"/>
          <a:srcRect l="5" t="5" r="5" b="5"/>
          <a:stretch>
            <a:fillRect/>
          </a:stretch>
        </p:blipFill>
        <p:spPr>
          <a:xfrm>
            <a:off x="6129155" y="4400878"/>
            <a:ext cx="2157414" cy="2157414"/>
          </a:xfrm>
          <a:custGeom>
            <a:avLst/>
            <a:gdLst/>
            <a:ahLst/>
            <a:cxnLst>
              <a:cxn ang="0">
                <a:pos x="wd2" y="hd2"/>
              </a:cxn>
              <a:cxn ang="5400000">
                <a:pos x="wd2" y="hd2"/>
              </a:cxn>
              <a:cxn ang="10800000">
                <a:pos x="wd2" y="hd2"/>
              </a:cxn>
              <a:cxn ang="16200000">
                <a:pos x="wd2" y="hd2"/>
              </a:cxn>
            </a:cxnLst>
            <a:rect l="0" t="0" r="r" b="b"/>
            <a:pathLst>
              <a:path w="21600" h="21600" extrusionOk="0">
                <a:moveTo>
                  <a:pt x="2336" y="0"/>
                </a:moveTo>
                <a:cubicBezTo>
                  <a:pt x="1467" y="682"/>
                  <a:pt x="682" y="1467"/>
                  <a:pt x="0" y="2336"/>
                </a:cubicBezTo>
                <a:lnTo>
                  <a:pt x="0" y="19264"/>
                </a:lnTo>
                <a:cubicBezTo>
                  <a:pt x="682" y="20133"/>
                  <a:pt x="1467" y="20918"/>
                  <a:pt x="2336" y="21600"/>
                </a:cubicBezTo>
                <a:lnTo>
                  <a:pt x="19264" y="21600"/>
                </a:lnTo>
                <a:cubicBezTo>
                  <a:pt x="20133" y="20918"/>
                  <a:pt x="20918" y="20133"/>
                  <a:pt x="21600" y="19264"/>
                </a:cubicBezTo>
                <a:lnTo>
                  <a:pt x="21600" y="2336"/>
                </a:lnTo>
                <a:cubicBezTo>
                  <a:pt x="20918" y="1467"/>
                  <a:pt x="20133" y="682"/>
                  <a:pt x="19264" y="0"/>
                </a:cubicBezTo>
                <a:lnTo>
                  <a:pt x="2336" y="0"/>
                </a:lnTo>
                <a:close/>
              </a:path>
            </a:pathLst>
          </a:custGeom>
          <a:ln w="12700">
            <a:miter lim="400000"/>
          </a:ln>
        </p:spPr>
      </p:pic>
      <p:pic>
        <p:nvPicPr>
          <p:cNvPr id="79" name="Manchester City Council.jpeg" descr="Manchester City Council.jpeg"/>
          <p:cNvPicPr>
            <a:picLocks noChangeAspect="1"/>
          </p:cNvPicPr>
          <p:nvPr/>
        </p:nvPicPr>
        <p:blipFill>
          <a:blip r:embed="rId4"/>
          <a:stretch>
            <a:fillRect/>
          </a:stretch>
        </p:blipFill>
        <p:spPr>
          <a:xfrm>
            <a:off x="9610901" y="4230774"/>
            <a:ext cx="2497622" cy="2497622"/>
          </a:xfrm>
          <a:custGeom>
            <a:avLst/>
            <a:gdLst/>
            <a:ahLst/>
            <a:cxnLst>
              <a:cxn ang="0">
                <a:pos x="wd2" y="hd2"/>
              </a:cxn>
              <a:cxn ang="5400000">
                <a:pos x="wd2" y="hd2"/>
              </a:cxn>
              <a:cxn ang="10800000">
                <a:pos x="wd2" y="hd2"/>
              </a:cxn>
              <a:cxn ang="16200000">
                <a:pos x="wd2" y="hd2"/>
              </a:cxn>
            </a:cxnLst>
            <a:rect l="0" t="0" r="r" b="b"/>
            <a:pathLst>
              <a:path w="21600" h="21600" extrusionOk="0">
                <a:moveTo>
                  <a:pt x="5920" y="0"/>
                </a:moveTo>
                <a:cubicBezTo>
                  <a:pt x="3297" y="1187"/>
                  <a:pt x="1187" y="3297"/>
                  <a:pt x="0" y="5920"/>
                </a:cubicBezTo>
                <a:lnTo>
                  <a:pt x="0" y="15680"/>
                </a:lnTo>
                <a:cubicBezTo>
                  <a:pt x="1187" y="18303"/>
                  <a:pt x="3297" y="20413"/>
                  <a:pt x="5920" y="21600"/>
                </a:cubicBezTo>
                <a:lnTo>
                  <a:pt x="15680" y="21600"/>
                </a:lnTo>
                <a:cubicBezTo>
                  <a:pt x="18303" y="20413"/>
                  <a:pt x="20413" y="18303"/>
                  <a:pt x="21600" y="15680"/>
                </a:cubicBezTo>
                <a:lnTo>
                  <a:pt x="21600" y="5920"/>
                </a:lnTo>
                <a:cubicBezTo>
                  <a:pt x="20413" y="3297"/>
                  <a:pt x="18303" y="1187"/>
                  <a:pt x="15680" y="0"/>
                </a:cubicBezTo>
                <a:lnTo>
                  <a:pt x="5920" y="0"/>
                </a:lnTo>
                <a:close/>
              </a:path>
            </a:pathLst>
          </a:custGeom>
          <a:ln w="12700">
            <a:miter lim="400000"/>
          </a:ln>
        </p:spPr>
      </p:pic>
      <p:pic>
        <p:nvPicPr>
          <p:cNvPr id="80" name="Public Health England.jpeg" descr="Public Health England.jpeg"/>
          <p:cNvPicPr>
            <a:picLocks noChangeAspect="1"/>
          </p:cNvPicPr>
          <p:nvPr/>
        </p:nvPicPr>
        <p:blipFill>
          <a:blip r:embed="rId5"/>
          <a:srcRect l="2" r="6"/>
          <a:stretch>
            <a:fillRect/>
          </a:stretch>
        </p:blipFill>
        <p:spPr>
          <a:xfrm>
            <a:off x="13675853" y="4447425"/>
            <a:ext cx="2064148" cy="2064319"/>
          </a:xfrm>
          <a:custGeom>
            <a:avLst/>
            <a:gdLst/>
            <a:ahLst/>
            <a:cxnLst>
              <a:cxn ang="0">
                <a:pos x="wd2" y="hd2"/>
              </a:cxn>
              <a:cxn ang="5400000">
                <a:pos x="wd2" y="hd2"/>
              </a:cxn>
              <a:cxn ang="10800000">
                <a:pos x="wd2" y="hd2"/>
              </a:cxn>
              <a:cxn ang="16200000">
                <a:pos x="wd2" y="hd2"/>
              </a:cxn>
            </a:cxnLst>
            <a:rect l="0" t="0" r="r" b="b"/>
            <a:pathLst>
              <a:path w="21600" h="21600" extrusionOk="0">
                <a:moveTo>
                  <a:pt x="50" y="0"/>
                </a:moveTo>
                <a:cubicBezTo>
                  <a:pt x="33" y="15"/>
                  <a:pt x="17" y="31"/>
                  <a:pt x="0" y="46"/>
                </a:cubicBezTo>
                <a:lnTo>
                  <a:pt x="0" y="21554"/>
                </a:lnTo>
                <a:cubicBezTo>
                  <a:pt x="17" y="21569"/>
                  <a:pt x="33" y="21585"/>
                  <a:pt x="50" y="21600"/>
                </a:cubicBezTo>
                <a:lnTo>
                  <a:pt x="18913" y="21600"/>
                </a:lnTo>
                <a:cubicBezTo>
                  <a:pt x="19952" y="20692"/>
                  <a:pt x="20858" y="19635"/>
                  <a:pt x="21600" y="18465"/>
                </a:cubicBezTo>
                <a:lnTo>
                  <a:pt x="21600" y="3135"/>
                </a:lnTo>
                <a:cubicBezTo>
                  <a:pt x="20858" y="1965"/>
                  <a:pt x="19952" y="908"/>
                  <a:pt x="18913" y="0"/>
                </a:cubicBezTo>
                <a:lnTo>
                  <a:pt x="50" y="0"/>
                </a:lnTo>
                <a:close/>
              </a:path>
            </a:pathLst>
          </a:custGeom>
          <a:ln w="12700">
            <a:miter lim="400000"/>
          </a:ln>
        </p:spPr>
      </p:pic>
      <p:pic>
        <p:nvPicPr>
          <p:cNvPr id="81" name="Morrisons.jpeg" descr="Morrisons.jpeg"/>
          <p:cNvPicPr>
            <a:picLocks noChangeAspect="1"/>
          </p:cNvPicPr>
          <p:nvPr/>
        </p:nvPicPr>
        <p:blipFill>
          <a:blip r:embed="rId6"/>
          <a:srcRect l="6" t="6" r="6" b="6"/>
          <a:stretch>
            <a:fillRect/>
          </a:stretch>
        </p:blipFill>
        <p:spPr>
          <a:xfrm>
            <a:off x="2236370" y="8062182"/>
            <a:ext cx="2562226" cy="2562226"/>
          </a:xfrm>
          <a:custGeom>
            <a:avLst/>
            <a:gdLst/>
            <a:ahLst/>
            <a:cxnLst>
              <a:cxn ang="0">
                <a:pos x="wd2" y="hd2"/>
              </a:cxn>
              <a:cxn ang="5400000">
                <a:pos x="wd2" y="hd2"/>
              </a:cxn>
              <a:cxn ang="10800000">
                <a:pos x="wd2" y="hd2"/>
              </a:cxn>
              <a:cxn ang="16200000">
                <a:pos x="wd2" y="hd2"/>
              </a:cxn>
            </a:cxnLst>
            <a:rect l="0" t="0" r="r" b="b"/>
            <a:pathLst>
              <a:path w="21600" h="21600" extrusionOk="0">
                <a:moveTo>
                  <a:pt x="6698" y="0"/>
                </a:moveTo>
                <a:cubicBezTo>
                  <a:pt x="3616" y="1171"/>
                  <a:pt x="1171" y="3616"/>
                  <a:pt x="0" y="6698"/>
                </a:cubicBezTo>
                <a:lnTo>
                  <a:pt x="0" y="14902"/>
                </a:lnTo>
                <a:cubicBezTo>
                  <a:pt x="1171" y="17984"/>
                  <a:pt x="3616" y="20429"/>
                  <a:pt x="6698" y="21600"/>
                </a:cubicBezTo>
                <a:lnTo>
                  <a:pt x="14902" y="21600"/>
                </a:lnTo>
                <a:cubicBezTo>
                  <a:pt x="17984" y="20429"/>
                  <a:pt x="20429" y="17984"/>
                  <a:pt x="21600" y="14902"/>
                </a:cubicBezTo>
                <a:lnTo>
                  <a:pt x="21600" y="6698"/>
                </a:lnTo>
                <a:cubicBezTo>
                  <a:pt x="20429" y="3616"/>
                  <a:pt x="17984" y="1171"/>
                  <a:pt x="14902" y="0"/>
                </a:cubicBezTo>
                <a:lnTo>
                  <a:pt x="6698" y="0"/>
                </a:lnTo>
                <a:close/>
              </a:path>
            </a:pathLst>
          </a:custGeom>
          <a:ln w="12700">
            <a:miter lim="400000"/>
          </a:ln>
        </p:spPr>
      </p:pic>
      <p:pic>
        <p:nvPicPr>
          <p:cNvPr id="82" name="Premier Inn Whitbread.jpeg" descr="Premier Inn Whitbread.jpeg"/>
          <p:cNvPicPr>
            <a:picLocks noChangeAspect="1"/>
          </p:cNvPicPr>
          <p:nvPr/>
        </p:nvPicPr>
        <p:blipFill>
          <a:blip r:embed="rId7"/>
          <a:srcRect/>
          <a:stretch>
            <a:fillRect/>
          </a:stretch>
        </p:blipFill>
        <p:spPr>
          <a:xfrm>
            <a:off x="6006918" y="8142351"/>
            <a:ext cx="2401888" cy="2401888"/>
          </a:xfrm>
          <a:custGeom>
            <a:avLst/>
            <a:gdLst/>
            <a:ahLst/>
            <a:cxnLst>
              <a:cxn ang="0">
                <a:pos x="wd2" y="hd2"/>
              </a:cxn>
              <a:cxn ang="5400000">
                <a:pos x="wd2" y="hd2"/>
              </a:cxn>
              <a:cxn ang="10800000">
                <a:pos x="wd2" y="hd2"/>
              </a:cxn>
              <a:cxn ang="16200000">
                <a:pos x="wd2" y="hd2"/>
              </a:cxn>
            </a:cxnLst>
            <a:rect l="0" t="0" r="r" b="b"/>
            <a:pathLst>
              <a:path w="21600" h="21600" extrusionOk="0">
                <a:moveTo>
                  <a:pt x="4847" y="0"/>
                </a:moveTo>
                <a:cubicBezTo>
                  <a:pt x="2810" y="1125"/>
                  <a:pt x="1125" y="2810"/>
                  <a:pt x="0" y="4847"/>
                </a:cubicBezTo>
                <a:lnTo>
                  <a:pt x="0" y="16753"/>
                </a:lnTo>
                <a:cubicBezTo>
                  <a:pt x="1125" y="18790"/>
                  <a:pt x="2810" y="20475"/>
                  <a:pt x="4847" y="21600"/>
                </a:cubicBezTo>
                <a:lnTo>
                  <a:pt x="16753" y="21600"/>
                </a:lnTo>
                <a:cubicBezTo>
                  <a:pt x="18790" y="20475"/>
                  <a:pt x="20475" y="18790"/>
                  <a:pt x="21600" y="16753"/>
                </a:cubicBezTo>
                <a:lnTo>
                  <a:pt x="21600" y="4847"/>
                </a:lnTo>
                <a:cubicBezTo>
                  <a:pt x="20475" y="2810"/>
                  <a:pt x="18790" y="1125"/>
                  <a:pt x="16753" y="0"/>
                </a:cubicBezTo>
                <a:lnTo>
                  <a:pt x="4847" y="0"/>
                </a:lnTo>
                <a:close/>
              </a:path>
            </a:pathLst>
          </a:custGeom>
          <a:ln w="12700">
            <a:miter lim="400000"/>
          </a:ln>
        </p:spPr>
      </p:pic>
      <p:pic>
        <p:nvPicPr>
          <p:cNvPr id="83" name="Tui.jpeg" descr="Tui.jpeg"/>
          <p:cNvPicPr>
            <a:picLocks noChangeAspect="1"/>
          </p:cNvPicPr>
          <p:nvPr/>
        </p:nvPicPr>
        <p:blipFill>
          <a:blip r:embed="rId8"/>
          <a:stretch>
            <a:fillRect/>
          </a:stretch>
        </p:blipFill>
        <p:spPr>
          <a:xfrm>
            <a:off x="9560021" y="8043604"/>
            <a:ext cx="2599383" cy="2599382"/>
          </a:xfrm>
          <a:custGeom>
            <a:avLst/>
            <a:gdLst/>
            <a:ahLst/>
            <a:cxnLst>
              <a:cxn ang="0">
                <a:pos x="wd2" y="hd2"/>
              </a:cxn>
              <a:cxn ang="5400000">
                <a:pos x="wd2" y="hd2"/>
              </a:cxn>
              <a:cxn ang="10800000">
                <a:pos x="wd2" y="hd2"/>
              </a:cxn>
              <a:cxn ang="16200000">
                <a:pos x="wd2" y="hd2"/>
              </a:cxn>
            </a:cxnLst>
            <a:rect l="0" t="0" r="r" b="b"/>
            <a:pathLst>
              <a:path w="21600" h="21600" extrusionOk="0">
                <a:moveTo>
                  <a:pt x="7179" y="0"/>
                </a:moveTo>
                <a:cubicBezTo>
                  <a:pt x="3800" y="1133"/>
                  <a:pt x="1133" y="3800"/>
                  <a:pt x="0" y="7179"/>
                </a:cubicBezTo>
                <a:lnTo>
                  <a:pt x="0" y="14421"/>
                </a:lnTo>
                <a:cubicBezTo>
                  <a:pt x="1133" y="17800"/>
                  <a:pt x="3800" y="20467"/>
                  <a:pt x="7179" y="21600"/>
                </a:cubicBezTo>
                <a:lnTo>
                  <a:pt x="14421" y="21600"/>
                </a:lnTo>
                <a:cubicBezTo>
                  <a:pt x="17800" y="20467"/>
                  <a:pt x="20467" y="17800"/>
                  <a:pt x="21600" y="14421"/>
                </a:cubicBezTo>
                <a:lnTo>
                  <a:pt x="21600" y="7179"/>
                </a:lnTo>
                <a:cubicBezTo>
                  <a:pt x="20467" y="3800"/>
                  <a:pt x="17800" y="1133"/>
                  <a:pt x="14421" y="0"/>
                </a:cubicBezTo>
                <a:lnTo>
                  <a:pt x="7179" y="0"/>
                </a:lnTo>
                <a:close/>
              </a:path>
            </a:pathLst>
          </a:custGeom>
          <a:ln w="12700">
            <a:miter lim="400000"/>
          </a:ln>
        </p:spPr>
      </p:pic>
      <p:pic>
        <p:nvPicPr>
          <p:cNvPr id="84" name="Hitachi Rail Europe.jpeg" descr="Hitachi Rail Europe.jpeg"/>
          <p:cNvPicPr>
            <a:picLocks noChangeAspect="1"/>
          </p:cNvPicPr>
          <p:nvPr/>
        </p:nvPicPr>
        <p:blipFill>
          <a:blip r:embed="rId9"/>
          <a:stretch>
            <a:fillRect/>
          </a:stretch>
        </p:blipFill>
        <p:spPr>
          <a:xfrm>
            <a:off x="13312347" y="8073721"/>
            <a:ext cx="2539146" cy="2539147"/>
          </a:xfrm>
          <a:custGeom>
            <a:avLst/>
            <a:gdLst/>
            <a:ahLst/>
            <a:cxnLst>
              <a:cxn ang="0">
                <a:pos x="wd2" y="hd2"/>
              </a:cxn>
              <a:cxn ang="5400000">
                <a:pos x="wd2" y="hd2"/>
              </a:cxn>
              <a:cxn ang="10800000">
                <a:pos x="wd2" y="hd2"/>
              </a:cxn>
              <a:cxn ang="16200000">
                <a:pos x="wd2" y="hd2"/>
              </a:cxn>
            </a:cxnLst>
            <a:rect l="0" t="0" r="r" b="b"/>
            <a:pathLst>
              <a:path w="21600" h="21600" extrusionOk="0">
                <a:moveTo>
                  <a:pt x="6398" y="0"/>
                </a:moveTo>
                <a:cubicBezTo>
                  <a:pt x="3497" y="1184"/>
                  <a:pt x="1184" y="3497"/>
                  <a:pt x="0" y="6398"/>
                </a:cubicBezTo>
                <a:lnTo>
                  <a:pt x="0" y="15202"/>
                </a:lnTo>
                <a:cubicBezTo>
                  <a:pt x="1184" y="18103"/>
                  <a:pt x="3497" y="20416"/>
                  <a:pt x="6398" y="21600"/>
                </a:cubicBezTo>
                <a:lnTo>
                  <a:pt x="15202" y="21600"/>
                </a:lnTo>
                <a:cubicBezTo>
                  <a:pt x="18103" y="20416"/>
                  <a:pt x="20416" y="18103"/>
                  <a:pt x="21600" y="15202"/>
                </a:cubicBezTo>
                <a:lnTo>
                  <a:pt x="21600" y="6398"/>
                </a:lnTo>
                <a:cubicBezTo>
                  <a:pt x="20416" y="3497"/>
                  <a:pt x="18103" y="1184"/>
                  <a:pt x="15202" y="0"/>
                </a:cubicBezTo>
                <a:lnTo>
                  <a:pt x="6398" y="0"/>
                </a:lnTo>
                <a:close/>
              </a:path>
            </a:pathLst>
          </a:custGeom>
          <a:ln w="12700">
            <a:miter lim="400000"/>
          </a:ln>
        </p:spPr>
      </p:pic>
      <p:sp>
        <p:nvSpPr>
          <p:cNvPr id="86" name="TRUSTED BY THESE COMPANIES"/>
          <p:cNvSpPr/>
          <p:nvPr/>
        </p:nvSpPr>
        <p:spPr>
          <a:xfrm>
            <a:off x="3314253" y="1872740"/>
            <a:ext cx="11659494" cy="1268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defTabSz="3429913">
              <a:lnSpc>
                <a:spcPts val="10000"/>
              </a:lnSpc>
              <a:defRPr sz="8000">
                <a:solidFill>
                  <a:srgbClr val="5A9E70"/>
                </a:solidFill>
                <a:latin typeface="+mn-lt"/>
                <a:ea typeface="+mn-ea"/>
                <a:cs typeface="+mn-cs"/>
                <a:sym typeface="FjallaOne"/>
              </a:defRPr>
            </a:lvl1pPr>
          </a:lstStyle>
          <a:p>
            <a:r>
              <a:rPr dirty="0"/>
              <a:t>TRUSTED BY THESE COMPANIES</a:t>
            </a:r>
          </a:p>
        </p:txBody>
      </p:sp>
    </p:spTree>
    <p:extLst>
      <p:ext uri="{BB962C8B-B14F-4D97-AF65-F5344CB8AC3E}">
        <p14:creationId xmlns:p14="http://schemas.microsoft.com/office/powerpoint/2010/main" val="42707045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636C59-C4DA-493D-8556-C313BF443A03}"/>
              </a:ext>
            </a:extLst>
          </p:cNvPr>
          <p:cNvSpPr txBox="1"/>
          <p:nvPr/>
        </p:nvSpPr>
        <p:spPr>
          <a:xfrm>
            <a:off x="3763108" y="10279555"/>
            <a:ext cx="1146516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rgbClr val="274D38"/>
                </a:solidFill>
                <a:effectLst/>
                <a:uFillTx/>
                <a:latin typeface="+mn-lt"/>
                <a:ea typeface="+mj-ea"/>
                <a:cs typeface="+mj-cs"/>
                <a:sym typeface="Calibri"/>
              </a:rPr>
              <a:t>Aims for this session</a:t>
            </a:r>
            <a:endParaRPr kumimoji="0" lang="en-US" sz="9600" b="1" i="0" u="none" strike="noStrike" cap="none" spc="0" normalizeH="0" baseline="0" dirty="0">
              <a:ln>
                <a:noFill/>
              </a:ln>
              <a:solidFill>
                <a:srgbClr val="274D38"/>
              </a:solidFill>
              <a:effectLst/>
              <a:uFillTx/>
              <a:latin typeface="+mn-lt"/>
              <a:ea typeface="+mj-ea"/>
              <a:cs typeface="+mj-cs"/>
              <a:sym typeface="Calibri"/>
            </a:endParaRPr>
          </a:p>
        </p:txBody>
      </p:sp>
      <p:sp>
        <p:nvSpPr>
          <p:cNvPr id="3" name="Rectangle 2">
            <a:extLst>
              <a:ext uri="{FF2B5EF4-FFF2-40B4-BE49-F238E27FC236}">
                <a16:creationId xmlns:a16="http://schemas.microsoft.com/office/drawing/2014/main" id="{1DB888A1-68E3-4F46-A497-E0F29756E623}"/>
              </a:ext>
            </a:extLst>
          </p:cNvPr>
          <p:cNvSpPr/>
          <p:nvPr/>
        </p:nvSpPr>
        <p:spPr>
          <a:xfrm>
            <a:off x="2426676" y="3712293"/>
            <a:ext cx="14138031" cy="4247317"/>
          </a:xfrm>
          <a:prstGeom prst="rect">
            <a:avLst/>
          </a:prstGeom>
        </p:spPr>
        <p:txBody>
          <a:bodyPr wrap="square">
            <a:spAutoFit/>
          </a:bodyPr>
          <a:lstStyle/>
          <a:p>
            <a:pPr algn="ctr"/>
            <a:r>
              <a:rPr lang="en-GB" sz="5400" b="1" dirty="0">
                <a:solidFill>
                  <a:schemeClr val="bg1"/>
                </a:solidFill>
                <a:latin typeface="+mn-lt"/>
              </a:rPr>
              <a:t>“The illiterate of the 21</a:t>
            </a:r>
            <a:r>
              <a:rPr lang="en-GB" sz="5400" b="1" baseline="30000" dirty="0">
                <a:solidFill>
                  <a:schemeClr val="bg1"/>
                </a:solidFill>
                <a:latin typeface="+mn-lt"/>
              </a:rPr>
              <a:t>st</a:t>
            </a:r>
            <a:r>
              <a:rPr lang="en-GB" sz="5400" b="1" dirty="0">
                <a:solidFill>
                  <a:schemeClr val="bg1"/>
                </a:solidFill>
                <a:latin typeface="+mn-lt"/>
              </a:rPr>
              <a:t> Century will not be those that cannot read and write, but those that cannot learn, unlearn and relearn.”</a:t>
            </a:r>
          </a:p>
          <a:p>
            <a:pPr algn="ctr"/>
            <a:endParaRPr lang="en-GB" sz="5400" b="1" dirty="0">
              <a:solidFill>
                <a:schemeClr val="bg1"/>
              </a:solidFill>
              <a:latin typeface="+mn-lt"/>
            </a:endParaRPr>
          </a:p>
          <a:p>
            <a:pPr algn="ctr"/>
            <a:r>
              <a:rPr lang="en-GB" sz="5400" b="1" dirty="0">
                <a:solidFill>
                  <a:schemeClr val="bg1"/>
                </a:solidFill>
              </a:rPr>
              <a:t>Alvin Toffler</a:t>
            </a:r>
            <a:endParaRPr lang="en-US" sz="6000" b="1" dirty="0">
              <a:solidFill>
                <a:schemeClr val="bg1"/>
              </a:solidFill>
              <a:latin typeface="+mn-lt"/>
            </a:endParaRPr>
          </a:p>
        </p:txBody>
      </p:sp>
    </p:spTree>
    <p:extLst>
      <p:ext uri="{BB962C8B-B14F-4D97-AF65-F5344CB8AC3E}">
        <p14:creationId xmlns:p14="http://schemas.microsoft.com/office/powerpoint/2010/main" val="10938781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508AD7-FD40-4E63-8900-A50752989B0F}"/>
              </a:ext>
            </a:extLst>
          </p:cNvPr>
          <p:cNvGraphicFramePr/>
          <p:nvPr>
            <p:extLst>
              <p:ext uri="{D42A27DB-BD31-4B8C-83A1-F6EECF244321}">
                <p14:modId xmlns:p14="http://schemas.microsoft.com/office/powerpoint/2010/main" val="3313776847"/>
              </p:ext>
            </p:extLst>
          </p:nvPr>
        </p:nvGraphicFramePr>
        <p:xfrm>
          <a:off x="2655278" y="1899138"/>
          <a:ext cx="12871938" cy="902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1387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508AD7-FD40-4E63-8900-A50752989B0F}"/>
              </a:ext>
            </a:extLst>
          </p:cNvPr>
          <p:cNvGraphicFramePr/>
          <p:nvPr>
            <p:extLst>
              <p:ext uri="{D42A27DB-BD31-4B8C-83A1-F6EECF244321}">
                <p14:modId xmlns:p14="http://schemas.microsoft.com/office/powerpoint/2010/main" val="2428074784"/>
              </p:ext>
            </p:extLst>
          </p:nvPr>
        </p:nvGraphicFramePr>
        <p:xfrm>
          <a:off x="3000718" y="2346569"/>
          <a:ext cx="12871938" cy="902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2287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E1B1F-3840-4422-9E9A-2E21AF382209}"/>
              </a:ext>
            </a:extLst>
          </p:cNvPr>
          <p:cNvSpPr txBox="1"/>
          <p:nvPr/>
        </p:nvSpPr>
        <p:spPr>
          <a:xfrm>
            <a:off x="2534598" y="3786406"/>
            <a:ext cx="14085277"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433" rtl="0" fontAlgn="auto" latinLnBrk="0" hangingPunct="0">
              <a:lnSpc>
                <a:spcPct val="100000"/>
              </a:lnSpc>
              <a:spcBef>
                <a:spcPts val="0"/>
              </a:spcBef>
              <a:spcAft>
                <a:spcPts val="0"/>
              </a:spcAft>
              <a:buClrTx/>
              <a:buSzTx/>
              <a:buFontTx/>
              <a:buNone/>
              <a:tabLst/>
            </a:pPr>
            <a:r>
              <a:rPr kumimoji="0" lang="en-GB" sz="5400" b="1" i="0" u="none" strike="noStrike" cap="none" spc="0" normalizeH="0" baseline="0" dirty="0">
                <a:ln>
                  <a:noFill/>
                </a:ln>
                <a:solidFill>
                  <a:schemeClr val="bg1"/>
                </a:solidFill>
                <a:effectLst/>
                <a:uFillTx/>
                <a:latin typeface="+mn-lt"/>
                <a:ea typeface="+mj-ea"/>
                <a:cs typeface="+mj-cs"/>
                <a:sym typeface="Calibri"/>
              </a:rPr>
              <a:t>“It is better to be a Pirate than to join the Army.”</a:t>
            </a:r>
          </a:p>
          <a:p>
            <a:pPr marL="0" marR="0" indent="0" algn="ctr" defTabSz="1828433" rtl="0" fontAlgn="auto" latinLnBrk="0" hangingPunct="0">
              <a:lnSpc>
                <a:spcPct val="100000"/>
              </a:lnSpc>
              <a:spcBef>
                <a:spcPts val="0"/>
              </a:spcBef>
              <a:spcAft>
                <a:spcPts val="0"/>
              </a:spcAft>
              <a:buClrTx/>
              <a:buSzTx/>
              <a:buFontTx/>
              <a:buNone/>
              <a:tabLst/>
            </a:pPr>
            <a:endParaRPr kumimoji="0" lang="en-GB" sz="5400" b="1" i="0" u="none" strike="noStrike" cap="none" spc="0" normalizeH="0" baseline="0" dirty="0">
              <a:ln>
                <a:noFill/>
              </a:ln>
              <a:solidFill>
                <a:schemeClr val="bg1"/>
              </a:solidFill>
              <a:effectLst/>
              <a:uFillTx/>
              <a:latin typeface="+mn-lt"/>
              <a:ea typeface="+mj-ea"/>
              <a:cs typeface="+mj-cs"/>
              <a:sym typeface="Calibri"/>
            </a:endParaRPr>
          </a:p>
          <a:p>
            <a:pPr marL="0" marR="0" indent="0" algn="ctr" defTabSz="1828433"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chemeClr val="bg1"/>
                </a:solidFill>
                <a:effectLst/>
                <a:uFillTx/>
                <a:latin typeface="+mn-lt"/>
                <a:ea typeface="+mj-ea"/>
                <a:cs typeface="+mj-cs"/>
                <a:sym typeface="Calibri"/>
              </a:rPr>
              <a:t>Steve Jobs</a:t>
            </a:r>
          </a:p>
        </p:txBody>
      </p:sp>
      <p:sp>
        <p:nvSpPr>
          <p:cNvPr id="3" name="TextBox 2">
            <a:extLst>
              <a:ext uri="{FF2B5EF4-FFF2-40B4-BE49-F238E27FC236}">
                <a16:creationId xmlns:a16="http://schemas.microsoft.com/office/drawing/2014/main" id="{61F66EB5-511D-4EE0-A049-26752D1C935E}"/>
              </a:ext>
            </a:extLst>
          </p:cNvPr>
          <p:cNvSpPr txBox="1"/>
          <p:nvPr/>
        </p:nvSpPr>
        <p:spPr>
          <a:xfrm>
            <a:off x="3247683" y="10508155"/>
            <a:ext cx="1357727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828433" rtl="0" fontAlgn="auto" latinLnBrk="0" hangingPunct="0">
              <a:lnSpc>
                <a:spcPct val="100000"/>
              </a:lnSpc>
              <a:spcBef>
                <a:spcPts val="0"/>
              </a:spcBef>
              <a:spcAft>
                <a:spcPts val="0"/>
              </a:spcAft>
              <a:buClrTx/>
              <a:buSzTx/>
              <a:buFontTx/>
              <a:buNone/>
              <a:tabLst/>
            </a:pPr>
            <a:r>
              <a:rPr lang="en-GB" sz="9600" b="1" dirty="0">
                <a:solidFill>
                  <a:srgbClr val="274D38"/>
                </a:solidFill>
                <a:latin typeface="+mn-lt"/>
              </a:rPr>
              <a:t>Disruption is “the norm”?</a:t>
            </a:r>
            <a:endParaRPr kumimoji="0" lang="en-US" sz="9600" b="1" i="0" u="none" strike="noStrike" cap="none" spc="0" normalizeH="0" baseline="0" dirty="0">
              <a:ln>
                <a:noFill/>
              </a:ln>
              <a:solidFill>
                <a:srgbClr val="274D38"/>
              </a:solidFill>
              <a:effectLst/>
              <a:uFillTx/>
              <a:latin typeface="+mn-lt"/>
              <a:ea typeface="+mj-ea"/>
              <a:cs typeface="+mj-cs"/>
              <a:sym typeface="Calibri"/>
            </a:endParaRPr>
          </a:p>
        </p:txBody>
      </p:sp>
    </p:spTree>
    <p:extLst>
      <p:ext uri="{BB962C8B-B14F-4D97-AF65-F5344CB8AC3E}">
        <p14:creationId xmlns:p14="http://schemas.microsoft.com/office/powerpoint/2010/main" val="2527792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ircle"/>
          <p:cNvSpPr/>
          <p:nvPr/>
        </p:nvSpPr>
        <p:spPr>
          <a:xfrm>
            <a:off x="13581124"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3" name="Circle"/>
          <p:cNvSpPr/>
          <p:nvPr/>
        </p:nvSpPr>
        <p:spPr>
          <a:xfrm>
            <a:off x="9600520"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4" name="FOCUS"/>
          <p:cNvSpPr/>
          <p:nvPr/>
        </p:nvSpPr>
        <p:spPr>
          <a:xfrm>
            <a:off x="13851316" y="6051644"/>
            <a:ext cx="2638544"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dirty="0"/>
              <a:t>Ambiguous</a:t>
            </a:r>
            <a:endParaRPr dirty="0"/>
          </a:p>
        </p:txBody>
      </p:sp>
      <p:sp>
        <p:nvSpPr>
          <p:cNvPr id="105" name="Investment generally results in acquiring an asset also the asset is available"/>
          <p:cNvSpPr/>
          <p:nvPr/>
        </p:nvSpPr>
        <p:spPr>
          <a:xfrm>
            <a:off x="13520844" y="8409988"/>
            <a:ext cx="3307896" cy="1246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Lack of clarity about meaning of events – no “right answer”</a:t>
            </a:r>
            <a:endParaRPr sz="2800" dirty="0"/>
          </a:p>
        </p:txBody>
      </p:sp>
      <p:sp>
        <p:nvSpPr>
          <p:cNvPr id="106" name="KEEP"/>
          <p:cNvSpPr/>
          <p:nvPr/>
        </p:nvSpPr>
        <p:spPr>
          <a:xfrm>
            <a:off x="10166466" y="6051644"/>
            <a:ext cx="2047035"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dirty="0"/>
              <a:t>Complex</a:t>
            </a:r>
            <a:endParaRPr dirty="0"/>
          </a:p>
        </p:txBody>
      </p:sp>
      <p:sp>
        <p:nvSpPr>
          <p:cNvPr id="107" name="Circle"/>
          <p:cNvSpPr/>
          <p:nvPr/>
        </p:nvSpPr>
        <p:spPr>
          <a:xfrm>
            <a:off x="5619913"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8" name="Circle"/>
          <p:cNvSpPr/>
          <p:nvPr/>
        </p:nvSpPr>
        <p:spPr>
          <a:xfrm>
            <a:off x="1639308" y="4808430"/>
            <a:ext cx="3178925" cy="3178925"/>
          </a:xfrm>
          <a:prstGeom prst="ellipse">
            <a:avLst/>
          </a:prstGeom>
          <a:ln w="38100">
            <a:solidFill>
              <a:srgbClr val="5A9E70"/>
            </a:solidFill>
            <a:miter lim="400000"/>
          </a:ln>
        </p:spPr>
        <p:txBody>
          <a:bodyPr lIns="45719" rIns="45719" anchor="ctr"/>
          <a:lstStyle/>
          <a:p>
            <a:pPr algn="ctr">
              <a:defRPr sz="2700">
                <a:solidFill>
                  <a:srgbClr val="FFFFFF"/>
                </a:solidFill>
              </a:defRPr>
            </a:pPr>
            <a:endParaRPr/>
          </a:p>
        </p:txBody>
      </p:sp>
      <p:sp>
        <p:nvSpPr>
          <p:cNvPr id="109" name="WORK"/>
          <p:cNvSpPr/>
          <p:nvPr/>
        </p:nvSpPr>
        <p:spPr>
          <a:xfrm>
            <a:off x="6053612" y="6051644"/>
            <a:ext cx="2311530"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dirty="0"/>
              <a:t>Uncertain</a:t>
            </a:r>
            <a:endParaRPr dirty="0"/>
          </a:p>
        </p:txBody>
      </p:sp>
      <p:sp>
        <p:nvSpPr>
          <p:cNvPr id="110" name="REACH"/>
          <p:cNvSpPr/>
          <p:nvPr/>
        </p:nvSpPr>
        <p:spPr>
          <a:xfrm>
            <a:off x="2335096" y="6051644"/>
            <a:ext cx="1787349"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defTabSz="3429913">
              <a:lnSpc>
                <a:spcPts val="5400"/>
              </a:lnSpc>
              <a:defRPr sz="4500">
                <a:solidFill>
                  <a:srgbClr val="5A9E70"/>
                </a:solidFill>
                <a:latin typeface="+mn-lt"/>
                <a:ea typeface="+mn-ea"/>
                <a:cs typeface="+mn-cs"/>
                <a:sym typeface="FjallaOne"/>
              </a:defRPr>
            </a:lvl1pPr>
          </a:lstStyle>
          <a:p>
            <a:r>
              <a:rPr lang="en-US" dirty="0"/>
              <a:t>Volatile</a:t>
            </a:r>
            <a:endParaRPr dirty="0"/>
          </a:p>
        </p:txBody>
      </p:sp>
      <p:sp>
        <p:nvSpPr>
          <p:cNvPr id="111" name="Investment generally results in acquiring an asset also the asset is available"/>
          <p:cNvSpPr/>
          <p:nvPr/>
        </p:nvSpPr>
        <p:spPr>
          <a:xfrm>
            <a:off x="9554529" y="8409988"/>
            <a:ext cx="3307896" cy="88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Multiple key decision factors</a:t>
            </a:r>
            <a:endParaRPr sz="2800" dirty="0"/>
          </a:p>
        </p:txBody>
      </p:sp>
      <p:sp>
        <p:nvSpPr>
          <p:cNvPr id="112" name="Investment generally results in acquiring an asset also the asset is available"/>
          <p:cNvSpPr/>
          <p:nvPr/>
        </p:nvSpPr>
        <p:spPr>
          <a:xfrm>
            <a:off x="5555427" y="8409988"/>
            <a:ext cx="3307896" cy="1965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Unclear about the here and now and impact/effect – law of unintended consequences</a:t>
            </a:r>
            <a:endParaRPr sz="2800" dirty="0"/>
          </a:p>
        </p:txBody>
      </p:sp>
      <p:sp>
        <p:nvSpPr>
          <p:cNvPr id="113" name="Investment generally results in acquiring an asset also the asset is available"/>
          <p:cNvSpPr/>
          <p:nvPr/>
        </p:nvSpPr>
        <p:spPr>
          <a:xfrm>
            <a:off x="1589112" y="8409988"/>
            <a:ext cx="3307896" cy="88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1580" tIns="81580" rIns="81580" bIns="81580">
            <a:spAutoFit/>
          </a:bodyPr>
          <a:lstStyle>
            <a:lvl1pPr algn="ctr">
              <a:lnSpc>
                <a:spcPts val="2800"/>
              </a:lnSpc>
              <a:defRPr sz="1800">
                <a:solidFill>
                  <a:srgbClr val="333333"/>
                </a:solidFill>
                <a:latin typeface="Libre Franklin"/>
                <a:ea typeface="Libre Franklin"/>
                <a:cs typeface="Libre Franklin"/>
                <a:sym typeface="Libre Franklin"/>
              </a:defRPr>
            </a:lvl1pPr>
          </a:lstStyle>
          <a:p>
            <a:r>
              <a:rPr lang="en-US" sz="2800" dirty="0"/>
              <a:t>The speed, rate and rapidity of change</a:t>
            </a:r>
            <a:endParaRPr sz="2800" dirty="0"/>
          </a:p>
        </p:txBody>
      </p:sp>
      <p:sp>
        <p:nvSpPr>
          <p:cNvPr id="115" name="OUR GOALS"/>
          <p:cNvSpPr/>
          <p:nvPr/>
        </p:nvSpPr>
        <p:spPr>
          <a:xfrm>
            <a:off x="4475537" y="737053"/>
            <a:ext cx="8775571" cy="1232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3429913">
              <a:lnSpc>
                <a:spcPts val="10000"/>
              </a:lnSpc>
              <a:defRPr sz="8000">
                <a:solidFill>
                  <a:srgbClr val="5A9E70"/>
                </a:solidFill>
                <a:latin typeface="+mn-lt"/>
                <a:ea typeface="+mn-ea"/>
                <a:cs typeface="+mn-cs"/>
                <a:sym typeface="FjallaOne"/>
              </a:defRPr>
            </a:lvl1pPr>
          </a:lstStyle>
          <a:p>
            <a:r>
              <a:rPr dirty="0"/>
              <a:t>O</a:t>
            </a:r>
            <a:r>
              <a:rPr lang="en-US" dirty="0"/>
              <a:t>ur</a:t>
            </a:r>
            <a:r>
              <a:rPr dirty="0"/>
              <a:t> G</a:t>
            </a:r>
            <a:r>
              <a:rPr lang="en-US" dirty="0"/>
              <a:t>lobal Context</a:t>
            </a:r>
            <a:endParaRPr dirty="0"/>
          </a:p>
        </p:txBody>
      </p:sp>
      <p:sp>
        <p:nvSpPr>
          <p:cNvPr id="116" name="WRITE SOMETHING HERE"/>
          <p:cNvSpPr/>
          <p:nvPr/>
        </p:nvSpPr>
        <p:spPr>
          <a:xfrm>
            <a:off x="5791505" y="2292761"/>
            <a:ext cx="6421996" cy="59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lnSpc>
                <a:spcPct val="80000"/>
              </a:lnSpc>
              <a:defRPr sz="1300" b="1" spc="130">
                <a:solidFill>
                  <a:srgbClr val="999999"/>
                </a:solidFill>
                <a:latin typeface="Libre Franklin"/>
                <a:ea typeface="Libre Franklin"/>
                <a:cs typeface="Libre Franklin"/>
                <a:sym typeface="Libre Franklin"/>
              </a:defRPr>
            </a:lvl1pPr>
          </a:lstStyle>
          <a:p>
            <a:r>
              <a:rPr lang="en-US" sz="4000" dirty="0"/>
              <a:t>“What’s happening!?!?!?”</a:t>
            </a:r>
            <a:endParaRPr sz="4000" dirty="0"/>
          </a:p>
        </p:txBody>
      </p:sp>
    </p:spTree>
  </p:cSld>
  <p:clrMapOvr>
    <a:masterClrMapping/>
  </p:clrMapOvr>
  <p:transition spd="med"/>
</p:sld>
</file>

<file path=ppt/theme/theme1.xml><?xml version="1.0" encoding="utf-8"?>
<a:theme xmlns:a="http://schemas.openxmlformats.org/drawingml/2006/main" name="White">
  <a:themeElements>
    <a:clrScheme name="White">
      <a:dk1>
        <a:srgbClr val="7F7F7F"/>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FjallaOne"/>
        <a:ea typeface="FjallaOne"/>
        <a:cs typeface="FjallaOn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000000"/>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FjallaOne"/>
        <a:ea typeface="FjallaOne"/>
        <a:cs typeface="FjallaOn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000000"/>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1541</TotalTime>
  <Words>1010</Words>
  <Application>Microsoft Office PowerPoint</Application>
  <PresentationFormat>Custom</PresentationFormat>
  <Paragraphs>144</Paragraphs>
  <Slides>31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FjallaOne</vt:lpstr>
      <vt:lpstr>Georgia</vt:lpstr>
      <vt:lpstr>Libre Franklin</vt:lpstr>
      <vt:lpstr>Libre Franklin Light</vt:lpstr>
      <vt:lpstr>Lucida Grande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dc:creator>
  <cp:lastModifiedBy>Anisha Beckett</cp:lastModifiedBy>
  <cp:revision>215</cp:revision>
  <dcterms:modified xsi:type="dcterms:W3CDTF">2020-11-18T15:54:08Z</dcterms:modified>
</cp:coreProperties>
</file>